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9" r:id="rId1"/>
  </p:sldMasterIdLst>
  <p:notesMasterIdLst>
    <p:notesMasterId r:id="rId25"/>
  </p:notesMasterIdLst>
  <p:sldIdLst>
    <p:sldId id="284" r:id="rId2"/>
    <p:sldId id="260" r:id="rId3"/>
    <p:sldId id="262" r:id="rId4"/>
    <p:sldId id="257" r:id="rId5"/>
    <p:sldId id="266" r:id="rId6"/>
    <p:sldId id="264" r:id="rId7"/>
    <p:sldId id="261" r:id="rId8"/>
    <p:sldId id="265" r:id="rId9"/>
    <p:sldId id="279" r:id="rId10"/>
    <p:sldId id="267" r:id="rId11"/>
    <p:sldId id="268" r:id="rId12"/>
    <p:sldId id="283" r:id="rId13"/>
    <p:sldId id="269" r:id="rId14"/>
    <p:sldId id="270" r:id="rId15"/>
    <p:sldId id="274" r:id="rId16"/>
    <p:sldId id="272" r:id="rId17"/>
    <p:sldId id="273" r:id="rId18"/>
    <p:sldId id="275" r:id="rId19"/>
    <p:sldId id="276" r:id="rId20"/>
    <p:sldId id="280" r:id="rId21"/>
    <p:sldId id="278" r:id="rId22"/>
    <p:sldId id="277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3eb1b209e502475ab4a4fb3fc7079bc5b031141d3ab8028cfb3f404d9e48c284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6626-CCCC-7DAB-D20C-7AEE58659ED8}" vWet="49" dt="2019-10-20T06:45:03.241"/>
    <p1510:client id="{3845376B-C63E-0767-7B7C-2C76F395FE89}" v="30" dt="2019-10-20T05:03:32.578"/>
    <p1510:client id="{4B661D2B-A30A-8245-95A5-6B214AF896F9}" v="2848" dt="2019-10-20T07:01:27.356"/>
    <p1510:client id="{87BBA7B9-054B-24E7-0922-1030FFF4903D}" v="15" dt="2019-10-20T04:06:59.356"/>
    <p1510:client id="{F9E0BCAD-9C25-E060-56CA-90557450AC70}" vWet="40" dt="2019-10-20T06:33:02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/>
    <p:restoredTop sz="96303"/>
  </p:normalViewPr>
  <p:slideViewPr>
    <p:cSldViewPr snapToGrid="0" snapToObjects="1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F05267-7C99-43BD-9ACF-9E93167B447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64433B-D9DF-4053-BC6F-7823D7E9ED3A}">
      <dgm:prSet/>
      <dgm:spPr/>
      <dgm:t>
        <a:bodyPr/>
        <a:lstStyle/>
        <a:p>
          <a:r>
            <a:rPr lang="en-US" dirty="0"/>
            <a:t>Only Web-browsing</a:t>
          </a:r>
        </a:p>
      </dgm:t>
    </dgm:pt>
    <dgm:pt modelId="{4A4A4603-3D06-4E21-AD0C-FFDAC38807B7}" type="parTrans" cxnId="{93786DB2-E2DE-47B3-8A07-F390D059EC25}">
      <dgm:prSet/>
      <dgm:spPr/>
      <dgm:t>
        <a:bodyPr/>
        <a:lstStyle/>
        <a:p>
          <a:endParaRPr lang="en-US"/>
        </a:p>
      </dgm:t>
    </dgm:pt>
    <dgm:pt modelId="{2F1C519A-92BE-4F4D-BAAC-098E982365BD}" type="sibTrans" cxnId="{93786DB2-E2DE-47B3-8A07-F390D059EC25}">
      <dgm:prSet/>
      <dgm:spPr/>
      <dgm:t>
        <a:bodyPr/>
        <a:lstStyle/>
        <a:p>
          <a:endParaRPr lang="en-US"/>
        </a:p>
      </dgm:t>
    </dgm:pt>
    <dgm:pt modelId="{44C90CA8-B2C6-4B93-8A99-3B63594158C4}">
      <dgm:prSet/>
      <dgm:spPr/>
      <dgm:t>
        <a:bodyPr/>
        <a:lstStyle/>
        <a:p>
          <a:r>
            <a:rPr lang="en-US"/>
            <a:t>Low user-rating and retention rate</a:t>
          </a:r>
        </a:p>
      </dgm:t>
    </dgm:pt>
    <dgm:pt modelId="{FE3ECFB6-4B50-411F-AA84-FDAE752BAB00}" type="parTrans" cxnId="{2C325738-2649-4ABB-9783-813455984120}">
      <dgm:prSet/>
      <dgm:spPr/>
      <dgm:t>
        <a:bodyPr/>
        <a:lstStyle/>
        <a:p>
          <a:endParaRPr lang="en-US"/>
        </a:p>
      </dgm:t>
    </dgm:pt>
    <dgm:pt modelId="{9F3CCFA0-A937-40BC-890F-C6B2DAB0834F}" type="sibTrans" cxnId="{2C325738-2649-4ABB-9783-813455984120}">
      <dgm:prSet/>
      <dgm:spPr/>
      <dgm:t>
        <a:bodyPr/>
        <a:lstStyle/>
        <a:p>
          <a:endParaRPr lang="en-US"/>
        </a:p>
      </dgm:t>
    </dgm:pt>
    <dgm:pt modelId="{4C893988-387E-B54F-9BFC-C4D2C2354F03}" type="pres">
      <dgm:prSet presAssocID="{F8F05267-7C99-43BD-9ACF-9E93167B44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B610A7-B2A9-7A42-AB9D-E4364C290287}" type="pres">
      <dgm:prSet presAssocID="{E464433B-D9DF-4053-BC6F-7823D7E9ED3A}" presName="hierRoot1" presStyleCnt="0">
        <dgm:presLayoutVars>
          <dgm:hierBranch val="init"/>
        </dgm:presLayoutVars>
      </dgm:prSet>
      <dgm:spPr/>
    </dgm:pt>
    <dgm:pt modelId="{1AA6515D-527A-1B4B-BD99-9929D31FB4AB}" type="pres">
      <dgm:prSet presAssocID="{E464433B-D9DF-4053-BC6F-7823D7E9ED3A}" presName="rootComposite1" presStyleCnt="0"/>
      <dgm:spPr/>
    </dgm:pt>
    <dgm:pt modelId="{8D0EA352-0B85-6243-BDA9-F1B5AC293A70}" type="pres">
      <dgm:prSet presAssocID="{E464433B-D9DF-4053-BC6F-7823D7E9ED3A}" presName="rootText1" presStyleLbl="node0" presStyleIdx="0" presStyleCnt="2">
        <dgm:presLayoutVars>
          <dgm:chPref val="3"/>
        </dgm:presLayoutVars>
      </dgm:prSet>
      <dgm:spPr/>
    </dgm:pt>
    <dgm:pt modelId="{46504D02-6CB8-994E-804C-035EC3654CBC}" type="pres">
      <dgm:prSet presAssocID="{E464433B-D9DF-4053-BC6F-7823D7E9ED3A}" presName="rootConnector1" presStyleLbl="node1" presStyleIdx="0" presStyleCnt="0"/>
      <dgm:spPr/>
    </dgm:pt>
    <dgm:pt modelId="{2DA191CB-454F-4844-B1D3-1415939F4747}" type="pres">
      <dgm:prSet presAssocID="{E464433B-D9DF-4053-BC6F-7823D7E9ED3A}" presName="hierChild2" presStyleCnt="0"/>
      <dgm:spPr/>
    </dgm:pt>
    <dgm:pt modelId="{F37E9B18-6870-744F-88F7-A8595363FD22}" type="pres">
      <dgm:prSet presAssocID="{E464433B-D9DF-4053-BC6F-7823D7E9ED3A}" presName="hierChild3" presStyleCnt="0"/>
      <dgm:spPr/>
    </dgm:pt>
    <dgm:pt modelId="{3DC7942A-A304-434D-953B-2AF3143455D7}" type="pres">
      <dgm:prSet presAssocID="{44C90CA8-B2C6-4B93-8A99-3B63594158C4}" presName="hierRoot1" presStyleCnt="0">
        <dgm:presLayoutVars>
          <dgm:hierBranch val="init"/>
        </dgm:presLayoutVars>
      </dgm:prSet>
      <dgm:spPr/>
    </dgm:pt>
    <dgm:pt modelId="{C4595F0A-81F5-7C4C-BC66-C3CA3C1261B7}" type="pres">
      <dgm:prSet presAssocID="{44C90CA8-B2C6-4B93-8A99-3B63594158C4}" presName="rootComposite1" presStyleCnt="0"/>
      <dgm:spPr/>
    </dgm:pt>
    <dgm:pt modelId="{28F08366-BCD7-0643-B6D2-012418BF8C7C}" type="pres">
      <dgm:prSet presAssocID="{44C90CA8-B2C6-4B93-8A99-3B63594158C4}" presName="rootText1" presStyleLbl="node0" presStyleIdx="1" presStyleCnt="2">
        <dgm:presLayoutVars>
          <dgm:chPref val="3"/>
        </dgm:presLayoutVars>
      </dgm:prSet>
      <dgm:spPr/>
    </dgm:pt>
    <dgm:pt modelId="{A7F6438A-3D07-534F-8801-8E54A488CFE0}" type="pres">
      <dgm:prSet presAssocID="{44C90CA8-B2C6-4B93-8A99-3B63594158C4}" presName="rootConnector1" presStyleLbl="node1" presStyleIdx="0" presStyleCnt="0"/>
      <dgm:spPr/>
    </dgm:pt>
    <dgm:pt modelId="{0C070448-C009-CF44-B851-E34ABD2323A9}" type="pres">
      <dgm:prSet presAssocID="{44C90CA8-B2C6-4B93-8A99-3B63594158C4}" presName="hierChild2" presStyleCnt="0"/>
      <dgm:spPr/>
    </dgm:pt>
    <dgm:pt modelId="{AB4F50CE-AAE0-FB4B-A09D-76AEE3064DC0}" type="pres">
      <dgm:prSet presAssocID="{44C90CA8-B2C6-4B93-8A99-3B63594158C4}" presName="hierChild3" presStyleCnt="0"/>
      <dgm:spPr/>
    </dgm:pt>
  </dgm:ptLst>
  <dgm:cxnLst>
    <dgm:cxn modelId="{2C325738-2649-4ABB-9783-813455984120}" srcId="{F8F05267-7C99-43BD-9ACF-9E93167B4472}" destId="{44C90CA8-B2C6-4B93-8A99-3B63594158C4}" srcOrd="1" destOrd="0" parTransId="{FE3ECFB6-4B50-411F-AA84-FDAE752BAB00}" sibTransId="{9F3CCFA0-A937-40BC-890F-C6B2DAB0834F}"/>
    <dgm:cxn modelId="{F910A84C-25B7-6845-B700-EC1F37F23A25}" type="presOf" srcId="{44C90CA8-B2C6-4B93-8A99-3B63594158C4}" destId="{A7F6438A-3D07-534F-8801-8E54A488CFE0}" srcOrd="1" destOrd="0" presId="urn:microsoft.com/office/officeart/2005/8/layout/orgChart1"/>
    <dgm:cxn modelId="{C09E0E53-794D-1140-BD24-35746A86899F}" type="presOf" srcId="{F8F05267-7C99-43BD-9ACF-9E93167B4472}" destId="{4C893988-387E-B54F-9BFC-C4D2C2354F03}" srcOrd="0" destOrd="0" presId="urn:microsoft.com/office/officeart/2005/8/layout/orgChart1"/>
    <dgm:cxn modelId="{93786DB2-E2DE-47B3-8A07-F390D059EC25}" srcId="{F8F05267-7C99-43BD-9ACF-9E93167B4472}" destId="{E464433B-D9DF-4053-BC6F-7823D7E9ED3A}" srcOrd="0" destOrd="0" parTransId="{4A4A4603-3D06-4E21-AD0C-FFDAC38807B7}" sibTransId="{2F1C519A-92BE-4F4D-BAAC-098E982365BD}"/>
    <dgm:cxn modelId="{661E76B4-EC50-2E43-9461-018905B7C93B}" type="presOf" srcId="{E464433B-D9DF-4053-BC6F-7823D7E9ED3A}" destId="{8D0EA352-0B85-6243-BDA9-F1B5AC293A70}" srcOrd="0" destOrd="0" presId="urn:microsoft.com/office/officeart/2005/8/layout/orgChart1"/>
    <dgm:cxn modelId="{373B08CD-3DF7-684D-8CFE-E83FEBE50388}" type="presOf" srcId="{E464433B-D9DF-4053-BC6F-7823D7E9ED3A}" destId="{46504D02-6CB8-994E-804C-035EC3654CBC}" srcOrd="1" destOrd="0" presId="urn:microsoft.com/office/officeart/2005/8/layout/orgChart1"/>
    <dgm:cxn modelId="{4CADE6E0-EC51-EF47-8EC3-DD86FF5BF2F5}" type="presOf" srcId="{44C90CA8-B2C6-4B93-8A99-3B63594158C4}" destId="{28F08366-BCD7-0643-B6D2-012418BF8C7C}" srcOrd="0" destOrd="0" presId="urn:microsoft.com/office/officeart/2005/8/layout/orgChart1"/>
    <dgm:cxn modelId="{CD644F04-B252-DB41-89F5-766D0D06B459}" type="presParOf" srcId="{4C893988-387E-B54F-9BFC-C4D2C2354F03}" destId="{16B610A7-B2A9-7A42-AB9D-E4364C290287}" srcOrd="0" destOrd="0" presId="urn:microsoft.com/office/officeart/2005/8/layout/orgChart1"/>
    <dgm:cxn modelId="{C89B2910-A6BB-BF42-A8C2-A16CC9C98689}" type="presParOf" srcId="{16B610A7-B2A9-7A42-AB9D-E4364C290287}" destId="{1AA6515D-527A-1B4B-BD99-9929D31FB4AB}" srcOrd="0" destOrd="0" presId="urn:microsoft.com/office/officeart/2005/8/layout/orgChart1"/>
    <dgm:cxn modelId="{42917B01-2F04-B54B-976D-801AC0027A92}" type="presParOf" srcId="{1AA6515D-527A-1B4B-BD99-9929D31FB4AB}" destId="{8D0EA352-0B85-6243-BDA9-F1B5AC293A70}" srcOrd="0" destOrd="0" presId="urn:microsoft.com/office/officeart/2005/8/layout/orgChart1"/>
    <dgm:cxn modelId="{24204FF3-C21E-3D4E-9F2C-29F034FF7247}" type="presParOf" srcId="{1AA6515D-527A-1B4B-BD99-9929D31FB4AB}" destId="{46504D02-6CB8-994E-804C-035EC3654CBC}" srcOrd="1" destOrd="0" presId="urn:microsoft.com/office/officeart/2005/8/layout/orgChart1"/>
    <dgm:cxn modelId="{D29B4969-A456-B140-80F3-851D39B9017C}" type="presParOf" srcId="{16B610A7-B2A9-7A42-AB9D-E4364C290287}" destId="{2DA191CB-454F-4844-B1D3-1415939F4747}" srcOrd="1" destOrd="0" presId="urn:microsoft.com/office/officeart/2005/8/layout/orgChart1"/>
    <dgm:cxn modelId="{A0A207DE-DA66-5E44-A0F5-7AF87BAF3609}" type="presParOf" srcId="{16B610A7-B2A9-7A42-AB9D-E4364C290287}" destId="{F37E9B18-6870-744F-88F7-A8595363FD22}" srcOrd="2" destOrd="0" presId="urn:microsoft.com/office/officeart/2005/8/layout/orgChart1"/>
    <dgm:cxn modelId="{0C069265-5510-7047-B754-94A488A001A7}" type="presParOf" srcId="{4C893988-387E-B54F-9BFC-C4D2C2354F03}" destId="{3DC7942A-A304-434D-953B-2AF3143455D7}" srcOrd="1" destOrd="0" presId="urn:microsoft.com/office/officeart/2005/8/layout/orgChart1"/>
    <dgm:cxn modelId="{5E834A2C-62B5-1845-9845-3AB04956BCE3}" type="presParOf" srcId="{3DC7942A-A304-434D-953B-2AF3143455D7}" destId="{C4595F0A-81F5-7C4C-BC66-C3CA3C1261B7}" srcOrd="0" destOrd="0" presId="urn:microsoft.com/office/officeart/2005/8/layout/orgChart1"/>
    <dgm:cxn modelId="{FCBC984B-8576-2346-8582-9CB6C13A5E99}" type="presParOf" srcId="{C4595F0A-81F5-7C4C-BC66-C3CA3C1261B7}" destId="{28F08366-BCD7-0643-B6D2-012418BF8C7C}" srcOrd="0" destOrd="0" presId="urn:microsoft.com/office/officeart/2005/8/layout/orgChart1"/>
    <dgm:cxn modelId="{EC9FE18A-EE6E-0648-88A6-B87A2EF5739B}" type="presParOf" srcId="{C4595F0A-81F5-7C4C-BC66-C3CA3C1261B7}" destId="{A7F6438A-3D07-534F-8801-8E54A488CFE0}" srcOrd="1" destOrd="0" presId="urn:microsoft.com/office/officeart/2005/8/layout/orgChart1"/>
    <dgm:cxn modelId="{5A0F239B-9787-A74F-8657-6221E0CA2E35}" type="presParOf" srcId="{3DC7942A-A304-434D-953B-2AF3143455D7}" destId="{0C070448-C009-CF44-B851-E34ABD2323A9}" srcOrd="1" destOrd="0" presId="urn:microsoft.com/office/officeart/2005/8/layout/orgChart1"/>
    <dgm:cxn modelId="{71132A60-8B16-2B4B-9996-E3FF2CF9C115}" type="presParOf" srcId="{3DC7942A-A304-434D-953B-2AF3143455D7}" destId="{AB4F50CE-AAE0-FB4B-A09D-76AEE3064DC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E8AD3-616D-45FE-88E4-89A4FD6AF10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91CE25E-895E-4164-9E72-76B7BC0DFB3F}">
      <dgm:prSet/>
      <dgm:spPr/>
      <dgm:t>
        <a:bodyPr/>
        <a:lstStyle/>
        <a:p>
          <a:pPr>
            <a:defRPr cap="all"/>
          </a:pPr>
          <a:r>
            <a:rPr lang="en-US" dirty="0"/>
            <a:t>Revenue</a:t>
          </a:r>
        </a:p>
        <a:p>
          <a:pPr>
            <a:defRPr cap="all"/>
          </a:pPr>
          <a:r>
            <a:rPr lang="en-US" dirty="0"/>
            <a:t>$4.80 Million</a:t>
          </a:r>
        </a:p>
      </dgm:t>
    </dgm:pt>
    <dgm:pt modelId="{D8152A6D-964A-4882-839C-5C73190CDCFF}" type="parTrans" cxnId="{4CFEAA41-7D1A-44C5-8C0F-0A3BBD870AB6}">
      <dgm:prSet/>
      <dgm:spPr/>
      <dgm:t>
        <a:bodyPr/>
        <a:lstStyle/>
        <a:p>
          <a:endParaRPr lang="en-US"/>
        </a:p>
      </dgm:t>
    </dgm:pt>
    <dgm:pt modelId="{BF3DB062-7811-4EF4-8A68-5838AD0E0FCB}" type="sibTrans" cxnId="{4CFEAA41-7D1A-44C5-8C0F-0A3BBD870AB6}">
      <dgm:prSet/>
      <dgm:spPr/>
      <dgm:t>
        <a:bodyPr/>
        <a:lstStyle/>
        <a:p>
          <a:endParaRPr lang="en-US"/>
        </a:p>
      </dgm:t>
    </dgm:pt>
    <dgm:pt modelId="{973D63C4-9845-4F92-852F-E8A9A3486B85}">
      <dgm:prSet/>
      <dgm:spPr/>
      <dgm:t>
        <a:bodyPr/>
        <a:lstStyle/>
        <a:p>
          <a:pPr>
            <a:defRPr cap="all"/>
          </a:pPr>
          <a:r>
            <a:rPr lang="en-US" dirty="0"/>
            <a:t>Costs</a:t>
          </a:r>
        </a:p>
        <a:p>
          <a:pPr>
            <a:defRPr cap="all"/>
          </a:pPr>
          <a:r>
            <a:rPr lang="en-US" dirty="0"/>
            <a:t>$42,260</a:t>
          </a:r>
        </a:p>
      </dgm:t>
    </dgm:pt>
    <dgm:pt modelId="{D1ECB1AB-8413-44E5-BBBA-4850897DA3D1}" type="parTrans" cxnId="{CD3E527E-EE38-4334-9E01-809047A06C80}">
      <dgm:prSet/>
      <dgm:spPr/>
      <dgm:t>
        <a:bodyPr/>
        <a:lstStyle/>
        <a:p>
          <a:endParaRPr lang="en-US"/>
        </a:p>
      </dgm:t>
    </dgm:pt>
    <dgm:pt modelId="{DCAC9627-B4C3-47EC-8AD5-8E406FD7F560}" type="sibTrans" cxnId="{CD3E527E-EE38-4334-9E01-809047A06C80}">
      <dgm:prSet/>
      <dgm:spPr/>
      <dgm:t>
        <a:bodyPr/>
        <a:lstStyle/>
        <a:p>
          <a:endParaRPr lang="en-US"/>
        </a:p>
      </dgm:t>
    </dgm:pt>
    <dgm:pt modelId="{B68B6F17-8C8F-42D5-A9A7-EFF37E7D5A6B}" type="pres">
      <dgm:prSet presAssocID="{25AE8AD3-616D-45FE-88E4-89A4FD6AF10E}" presName="root" presStyleCnt="0">
        <dgm:presLayoutVars>
          <dgm:dir/>
          <dgm:resizeHandles val="exact"/>
        </dgm:presLayoutVars>
      </dgm:prSet>
      <dgm:spPr/>
    </dgm:pt>
    <dgm:pt modelId="{3CEFFCA1-5D18-439D-99FC-F55E8DCC7678}" type="pres">
      <dgm:prSet presAssocID="{591CE25E-895E-4164-9E72-76B7BC0DFB3F}" presName="compNode" presStyleCnt="0"/>
      <dgm:spPr/>
    </dgm:pt>
    <dgm:pt modelId="{91737DE7-F050-4A6F-9D69-E4456115FAA6}" type="pres">
      <dgm:prSet presAssocID="{591CE25E-895E-4164-9E72-76B7BC0DFB3F}" presName="iconBgRect" presStyleLbl="bgShp" presStyleIdx="0" presStyleCnt="2"/>
      <dgm:spPr/>
    </dgm:pt>
    <dgm:pt modelId="{BFE79AFD-2E3F-4CFA-BA44-ED09B7890AA8}" type="pres">
      <dgm:prSet presAssocID="{591CE25E-895E-4164-9E72-76B7BC0DFB3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und"/>
        </a:ext>
      </dgm:extLst>
    </dgm:pt>
    <dgm:pt modelId="{B123DD87-7B51-4C15-9D64-7E053B1147C4}" type="pres">
      <dgm:prSet presAssocID="{591CE25E-895E-4164-9E72-76B7BC0DFB3F}" presName="spaceRect" presStyleCnt="0"/>
      <dgm:spPr/>
    </dgm:pt>
    <dgm:pt modelId="{B80335F3-77FA-47B3-ABC0-30B4E2890ABB}" type="pres">
      <dgm:prSet presAssocID="{591CE25E-895E-4164-9E72-76B7BC0DFB3F}" presName="textRect" presStyleLbl="revTx" presStyleIdx="0" presStyleCnt="2">
        <dgm:presLayoutVars>
          <dgm:chMax val="1"/>
          <dgm:chPref val="1"/>
        </dgm:presLayoutVars>
      </dgm:prSet>
      <dgm:spPr/>
    </dgm:pt>
    <dgm:pt modelId="{79BA8DD5-895B-4517-A92F-DF7F3EE570CC}" type="pres">
      <dgm:prSet presAssocID="{BF3DB062-7811-4EF4-8A68-5838AD0E0FCB}" presName="sibTrans" presStyleCnt="0"/>
      <dgm:spPr/>
    </dgm:pt>
    <dgm:pt modelId="{053CC92B-2BB7-4534-B9EC-90D3DB08FDDB}" type="pres">
      <dgm:prSet presAssocID="{973D63C4-9845-4F92-852F-E8A9A3486B85}" presName="compNode" presStyleCnt="0"/>
      <dgm:spPr/>
    </dgm:pt>
    <dgm:pt modelId="{15FB8A8C-FDD5-4412-A16E-6980A74A5C90}" type="pres">
      <dgm:prSet presAssocID="{973D63C4-9845-4F92-852F-E8A9A3486B85}" presName="iconBgRect" presStyleLbl="bgShp" presStyleIdx="1" presStyleCnt="2"/>
      <dgm:spPr/>
    </dgm:pt>
    <dgm:pt modelId="{5528F492-1F99-497E-9DDD-82EA080650F7}" type="pres">
      <dgm:prSet presAssocID="{973D63C4-9845-4F92-852F-E8A9A3486B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0A9B44E-E97C-43EE-88FA-A6874A663E39}" type="pres">
      <dgm:prSet presAssocID="{973D63C4-9845-4F92-852F-E8A9A3486B85}" presName="spaceRect" presStyleCnt="0"/>
      <dgm:spPr/>
    </dgm:pt>
    <dgm:pt modelId="{D23DE904-494F-4B1F-B399-8D0DE34562E8}" type="pres">
      <dgm:prSet presAssocID="{973D63C4-9845-4F92-852F-E8A9A3486B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FEAA41-7D1A-44C5-8C0F-0A3BBD870AB6}" srcId="{25AE8AD3-616D-45FE-88E4-89A4FD6AF10E}" destId="{591CE25E-895E-4164-9E72-76B7BC0DFB3F}" srcOrd="0" destOrd="0" parTransId="{D8152A6D-964A-4882-839C-5C73190CDCFF}" sibTransId="{BF3DB062-7811-4EF4-8A68-5838AD0E0FCB}"/>
    <dgm:cxn modelId="{73F0A767-3FDA-4C4C-8A40-B89D709FF06E}" type="presOf" srcId="{591CE25E-895E-4164-9E72-76B7BC0DFB3F}" destId="{B80335F3-77FA-47B3-ABC0-30B4E2890ABB}" srcOrd="0" destOrd="0" presId="urn:microsoft.com/office/officeart/2018/5/layout/IconCircleLabelList"/>
    <dgm:cxn modelId="{0395A649-6C45-490B-BB6A-6E8DEC021612}" type="presOf" srcId="{973D63C4-9845-4F92-852F-E8A9A3486B85}" destId="{D23DE904-494F-4B1F-B399-8D0DE34562E8}" srcOrd="0" destOrd="0" presId="urn:microsoft.com/office/officeart/2018/5/layout/IconCircleLabelList"/>
    <dgm:cxn modelId="{CD3E527E-EE38-4334-9E01-809047A06C80}" srcId="{25AE8AD3-616D-45FE-88E4-89A4FD6AF10E}" destId="{973D63C4-9845-4F92-852F-E8A9A3486B85}" srcOrd="1" destOrd="0" parTransId="{D1ECB1AB-8413-44E5-BBBA-4850897DA3D1}" sibTransId="{DCAC9627-B4C3-47EC-8AD5-8E406FD7F560}"/>
    <dgm:cxn modelId="{E77248D0-CE0B-4885-A668-1F79DA8C633F}" type="presOf" srcId="{25AE8AD3-616D-45FE-88E4-89A4FD6AF10E}" destId="{B68B6F17-8C8F-42D5-A9A7-EFF37E7D5A6B}" srcOrd="0" destOrd="0" presId="urn:microsoft.com/office/officeart/2018/5/layout/IconCircleLabelList"/>
    <dgm:cxn modelId="{9F01EE06-117C-40AD-9896-080FCF4F2D95}" type="presParOf" srcId="{B68B6F17-8C8F-42D5-A9A7-EFF37E7D5A6B}" destId="{3CEFFCA1-5D18-439D-99FC-F55E8DCC7678}" srcOrd="0" destOrd="0" presId="urn:microsoft.com/office/officeart/2018/5/layout/IconCircleLabelList"/>
    <dgm:cxn modelId="{3C341D84-B82C-4291-995C-9CE053DE29A9}" type="presParOf" srcId="{3CEFFCA1-5D18-439D-99FC-F55E8DCC7678}" destId="{91737DE7-F050-4A6F-9D69-E4456115FAA6}" srcOrd="0" destOrd="0" presId="urn:microsoft.com/office/officeart/2018/5/layout/IconCircleLabelList"/>
    <dgm:cxn modelId="{E78000DB-3109-4842-8C20-6A5B93E7BB2C}" type="presParOf" srcId="{3CEFFCA1-5D18-439D-99FC-F55E8DCC7678}" destId="{BFE79AFD-2E3F-4CFA-BA44-ED09B7890AA8}" srcOrd="1" destOrd="0" presId="urn:microsoft.com/office/officeart/2018/5/layout/IconCircleLabelList"/>
    <dgm:cxn modelId="{2CD8647D-9B1A-4B36-84CA-161C601B8C23}" type="presParOf" srcId="{3CEFFCA1-5D18-439D-99FC-F55E8DCC7678}" destId="{B123DD87-7B51-4C15-9D64-7E053B1147C4}" srcOrd="2" destOrd="0" presId="urn:microsoft.com/office/officeart/2018/5/layout/IconCircleLabelList"/>
    <dgm:cxn modelId="{A404CEE6-A090-421D-A8B2-7B89EEE30A72}" type="presParOf" srcId="{3CEFFCA1-5D18-439D-99FC-F55E8DCC7678}" destId="{B80335F3-77FA-47B3-ABC0-30B4E2890ABB}" srcOrd="3" destOrd="0" presId="urn:microsoft.com/office/officeart/2018/5/layout/IconCircleLabelList"/>
    <dgm:cxn modelId="{421FC91B-7CE5-4809-8DF0-E92103261126}" type="presParOf" srcId="{B68B6F17-8C8F-42D5-A9A7-EFF37E7D5A6B}" destId="{79BA8DD5-895B-4517-A92F-DF7F3EE570CC}" srcOrd="1" destOrd="0" presId="urn:microsoft.com/office/officeart/2018/5/layout/IconCircleLabelList"/>
    <dgm:cxn modelId="{08E2C1C3-4DDC-4DBF-A86E-6167DAFD7FFD}" type="presParOf" srcId="{B68B6F17-8C8F-42D5-A9A7-EFF37E7D5A6B}" destId="{053CC92B-2BB7-4534-B9EC-90D3DB08FDDB}" srcOrd="2" destOrd="0" presId="urn:microsoft.com/office/officeart/2018/5/layout/IconCircleLabelList"/>
    <dgm:cxn modelId="{FF85A6CA-AE06-41DD-8271-C489A13A0285}" type="presParOf" srcId="{053CC92B-2BB7-4534-B9EC-90D3DB08FDDB}" destId="{15FB8A8C-FDD5-4412-A16E-6980A74A5C90}" srcOrd="0" destOrd="0" presId="urn:microsoft.com/office/officeart/2018/5/layout/IconCircleLabelList"/>
    <dgm:cxn modelId="{FA49DA2F-9A0A-456E-B653-39B3429A361D}" type="presParOf" srcId="{053CC92B-2BB7-4534-B9EC-90D3DB08FDDB}" destId="{5528F492-1F99-497E-9DDD-82EA080650F7}" srcOrd="1" destOrd="0" presId="urn:microsoft.com/office/officeart/2018/5/layout/IconCircleLabelList"/>
    <dgm:cxn modelId="{A0B355FE-BD8F-44E6-ADB3-5A40A4F1443E}" type="presParOf" srcId="{053CC92B-2BB7-4534-B9EC-90D3DB08FDDB}" destId="{40A9B44E-E97C-43EE-88FA-A6874A663E39}" srcOrd="2" destOrd="0" presId="urn:microsoft.com/office/officeart/2018/5/layout/IconCircleLabelList"/>
    <dgm:cxn modelId="{B72134BF-DCBA-4D51-9344-E8B1BDC5D909}" type="presParOf" srcId="{053CC92B-2BB7-4534-B9EC-90D3DB08FDDB}" destId="{D23DE904-494F-4B1F-B399-8D0DE34562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5C61CC-B313-40FC-B45F-E6D00B86126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4E1897-70BD-49CB-9EAD-90C78EE1878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Price of our app: $10 per month subscription fee</a:t>
          </a:r>
        </a:p>
      </dgm:t>
    </dgm:pt>
    <dgm:pt modelId="{D66C2693-6A65-4772-9998-9F16A5685972}" type="parTrans" cxnId="{ACF24937-38E3-4A03-89CA-E61A1F1539A1}">
      <dgm:prSet/>
      <dgm:spPr/>
      <dgm:t>
        <a:bodyPr/>
        <a:lstStyle/>
        <a:p>
          <a:endParaRPr lang="en-US"/>
        </a:p>
      </dgm:t>
    </dgm:pt>
    <dgm:pt modelId="{8CFBCA3A-07A0-43C8-A202-8A798B53C293}" type="sibTrans" cxnId="{ACF24937-38E3-4A03-89CA-E61A1F1539A1}">
      <dgm:prSet/>
      <dgm:spPr/>
      <dgm:t>
        <a:bodyPr/>
        <a:lstStyle/>
        <a:p>
          <a:endParaRPr lang="en-US"/>
        </a:p>
      </dgm:t>
    </dgm:pt>
    <dgm:pt modelId="{581CFEEA-CC0B-4D3F-8356-CCBA2C76944F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/>
            <a:t>Market Share * Price = Revenue</a:t>
          </a:r>
        </a:p>
      </dgm:t>
    </dgm:pt>
    <dgm:pt modelId="{B2E7C7DF-BACE-491D-B786-979331741098}" type="parTrans" cxnId="{44723B88-8298-4B74-B57D-D0D842A54A26}">
      <dgm:prSet/>
      <dgm:spPr/>
      <dgm:t>
        <a:bodyPr/>
        <a:lstStyle/>
        <a:p>
          <a:endParaRPr lang="en-US"/>
        </a:p>
      </dgm:t>
    </dgm:pt>
    <dgm:pt modelId="{83AB9DE1-F84F-4F51-BAA6-F6359AE1A845}" type="sibTrans" cxnId="{44723B88-8298-4B74-B57D-D0D842A54A26}">
      <dgm:prSet/>
      <dgm:spPr/>
      <dgm:t>
        <a:bodyPr/>
        <a:lstStyle/>
        <a:p>
          <a:endParaRPr lang="en-US"/>
        </a:p>
      </dgm:t>
    </dgm:pt>
    <dgm:pt modelId="{A91DF1F9-F7B4-4E87-8102-88DF88DAE987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/>
            <a:t>40,000 * $10  = $400,000 Per Month</a:t>
          </a:r>
        </a:p>
      </dgm:t>
    </dgm:pt>
    <dgm:pt modelId="{948DEEE3-23E2-4355-8E12-DDD93448506F}" type="parTrans" cxnId="{1F6D63EF-C7D3-4BF7-9BB0-B4114A982C38}">
      <dgm:prSet/>
      <dgm:spPr/>
      <dgm:t>
        <a:bodyPr/>
        <a:lstStyle/>
        <a:p>
          <a:endParaRPr lang="en-US"/>
        </a:p>
      </dgm:t>
    </dgm:pt>
    <dgm:pt modelId="{6FC577C1-80A2-4B4C-A6E2-74D967BCAE8C}" type="sibTrans" cxnId="{1F6D63EF-C7D3-4BF7-9BB0-B4114A982C38}">
      <dgm:prSet/>
      <dgm:spPr/>
      <dgm:t>
        <a:bodyPr/>
        <a:lstStyle/>
        <a:p>
          <a:endParaRPr lang="en-US"/>
        </a:p>
      </dgm:t>
    </dgm:pt>
    <dgm:pt modelId="{92D6EDDE-FEEB-4B7D-BD9A-0BA52766330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/>
            <a:t>$4.80 Million in our first year</a:t>
          </a:r>
        </a:p>
      </dgm:t>
    </dgm:pt>
    <dgm:pt modelId="{AA5D3C59-FDBB-4423-ADF5-04A8DB65F4AE}" type="parTrans" cxnId="{D00BED6F-ACA5-4FC0-9A31-8A82AAA4F8AD}">
      <dgm:prSet/>
      <dgm:spPr/>
      <dgm:t>
        <a:bodyPr/>
        <a:lstStyle/>
        <a:p>
          <a:endParaRPr lang="en-US"/>
        </a:p>
      </dgm:t>
    </dgm:pt>
    <dgm:pt modelId="{7C09CEA7-0993-46B4-8C5B-D4DB373F02CD}" type="sibTrans" cxnId="{D00BED6F-ACA5-4FC0-9A31-8A82AAA4F8AD}">
      <dgm:prSet/>
      <dgm:spPr/>
      <dgm:t>
        <a:bodyPr/>
        <a:lstStyle/>
        <a:p>
          <a:endParaRPr lang="en-US"/>
        </a:p>
      </dgm:t>
    </dgm:pt>
    <dgm:pt modelId="{2B304B44-D9D6-B241-AA15-A1200CEF5593}" type="pres">
      <dgm:prSet presAssocID="{255C61CC-B313-40FC-B45F-E6D00B86126A}" presName="outerComposite" presStyleCnt="0">
        <dgm:presLayoutVars>
          <dgm:chMax val="5"/>
          <dgm:dir/>
          <dgm:resizeHandles val="exact"/>
        </dgm:presLayoutVars>
      </dgm:prSet>
      <dgm:spPr/>
    </dgm:pt>
    <dgm:pt modelId="{68DF91E6-8A58-8346-8CE7-685C214F1B9D}" type="pres">
      <dgm:prSet presAssocID="{255C61CC-B313-40FC-B45F-E6D00B86126A}" presName="dummyMaxCanvas" presStyleCnt="0">
        <dgm:presLayoutVars/>
      </dgm:prSet>
      <dgm:spPr/>
    </dgm:pt>
    <dgm:pt modelId="{CF9C8D84-BE49-4C47-8E5B-824B7C62BBB6}" type="pres">
      <dgm:prSet presAssocID="{255C61CC-B313-40FC-B45F-E6D00B86126A}" presName="FourNodes_1" presStyleLbl="node1" presStyleIdx="0" presStyleCnt="4">
        <dgm:presLayoutVars>
          <dgm:bulletEnabled val="1"/>
        </dgm:presLayoutVars>
      </dgm:prSet>
      <dgm:spPr/>
    </dgm:pt>
    <dgm:pt modelId="{A44F850C-FD41-194D-A2B0-AF99B36E7544}" type="pres">
      <dgm:prSet presAssocID="{255C61CC-B313-40FC-B45F-E6D00B86126A}" presName="FourNodes_2" presStyleLbl="node1" presStyleIdx="1" presStyleCnt="4">
        <dgm:presLayoutVars>
          <dgm:bulletEnabled val="1"/>
        </dgm:presLayoutVars>
      </dgm:prSet>
      <dgm:spPr/>
    </dgm:pt>
    <dgm:pt modelId="{AE9FDB29-39AB-7D4D-819D-D8BF66FA40B5}" type="pres">
      <dgm:prSet presAssocID="{255C61CC-B313-40FC-B45F-E6D00B86126A}" presName="FourNodes_3" presStyleLbl="node1" presStyleIdx="2" presStyleCnt="4">
        <dgm:presLayoutVars>
          <dgm:bulletEnabled val="1"/>
        </dgm:presLayoutVars>
      </dgm:prSet>
      <dgm:spPr/>
    </dgm:pt>
    <dgm:pt modelId="{41C97CB5-45D2-DC40-83CB-6BD135E361CA}" type="pres">
      <dgm:prSet presAssocID="{255C61CC-B313-40FC-B45F-E6D00B86126A}" presName="FourNodes_4" presStyleLbl="node1" presStyleIdx="3" presStyleCnt="4">
        <dgm:presLayoutVars>
          <dgm:bulletEnabled val="1"/>
        </dgm:presLayoutVars>
      </dgm:prSet>
      <dgm:spPr/>
    </dgm:pt>
    <dgm:pt modelId="{2800E447-6737-AF40-81AC-D822BFE8EF7A}" type="pres">
      <dgm:prSet presAssocID="{255C61CC-B313-40FC-B45F-E6D00B86126A}" presName="FourConn_1-2" presStyleLbl="fgAccFollowNode1" presStyleIdx="0" presStyleCnt="3">
        <dgm:presLayoutVars>
          <dgm:bulletEnabled val="1"/>
        </dgm:presLayoutVars>
      </dgm:prSet>
      <dgm:spPr/>
    </dgm:pt>
    <dgm:pt modelId="{D0893904-41D5-9E43-B034-F7601569C874}" type="pres">
      <dgm:prSet presAssocID="{255C61CC-B313-40FC-B45F-E6D00B86126A}" presName="FourConn_2-3" presStyleLbl="fgAccFollowNode1" presStyleIdx="1" presStyleCnt="3">
        <dgm:presLayoutVars>
          <dgm:bulletEnabled val="1"/>
        </dgm:presLayoutVars>
      </dgm:prSet>
      <dgm:spPr/>
    </dgm:pt>
    <dgm:pt modelId="{1ADA88F4-0DD3-604E-8E4A-80C8D88EE46B}" type="pres">
      <dgm:prSet presAssocID="{255C61CC-B313-40FC-B45F-E6D00B86126A}" presName="FourConn_3-4" presStyleLbl="fgAccFollowNode1" presStyleIdx="2" presStyleCnt="3">
        <dgm:presLayoutVars>
          <dgm:bulletEnabled val="1"/>
        </dgm:presLayoutVars>
      </dgm:prSet>
      <dgm:spPr/>
    </dgm:pt>
    <dgm:pt modelId="{EA5881E7-44A2-974E-A6B9-168DF5F7584E}" type="pres">
      <dgm:prSet presAssocID="{255C61CC-B313-40FC-B45F-E6D00B86126A}" presName="FourNodes_1_text" presStyleLbl="node1" presStyleIdx="3" presStyleCnt="4">
        <dgm:presLayoutVars>
          <dgm:bulletEnabled val="1"/>
        </dgm:presLayoutVars>
      </dgm:prSet>
      <dgm:spPr/>
    </dgm:pt>
    <dgm:pt modelId="{36FC9A20-37F9-9346-8926-EDA16B16A833}" type="pres">
      <dgm:prSet presAssocID="{255C61CC-B313-40FC-B45F-E6D00B86126A}" presName="FourNodes_2_text" presStyleLbl="node1" presStyleIdx="3" presStyleCnt="4">
        <dgm:presLayoutVars>
          <dgm:bulletEnabled val="1"/>
        </dgm:presLayoutVars>
      </dgm:prSet>
      <dgm:spPr/>
    </dgm:pt>
    <dgm:pt modelId="{395B14C1-2D5A-DB4C-9F74-09C6EB87F65B}" type="pres">
      <dgm:prSet presAssocID="{255C61CC-B313-40FC-B45F-E6D00B86126A}" presName="FourNodes_3_text" presStyleLbl="node1" presStyleIdx="3" presStyleCnt="4">
        <dgm:presLayoutVars>
          <dgm:bulletEnabled val="1"/>
        </dgm:presLayoutVars>
      </dgm:prSet>
      <dgm:spPr/>
    </dgm:pt>
    <dgm:pt modelId="{7280C825-BBB6-1643-806F-08BA274DD1D3}" type="pres">
      <dgm:prSet presAssocID="{255C61CC-B313-40FC-B45F-E6D00B86126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675D10E-041B-6348-9868-A574A937CEF0}" type="presOf" srcId="{6FC577C1-80A2-4B4C-A6E2-74D967BCAE8C}" destId="{1ADA88F4-0DD3-604E-8E4A-80C8D88EE46B}" srcOrd="0" destOrd="0" presId="urn:microsoft.com/office/officeart/2005/8/layout/vProcess5"/>
    <dgm:cxn modelId="{5E820A11-36BA-6A42-850C-85A9C3147714}" type="presOf" srcId="{A91DF1F9-F7B4-4E87-8102-88DF88DAE987}" destId="{AE9FDB29-39AB-7D4D-819D-D8BF66FA40B5}" srcOrd="0" destOrd="0" presId="urn:microsoft.com/office/officeart/2005/8/layout/vProcess5"/>
    <dgm:cxn modelId="{76DE5525-F695-2041-96F2-A24E2A6A7E42}" type="presOf" srcId="{92D6EDDE-FEEB-4B7D-BD9A-0BA527663303}" destId="{7280C825-BBB6-1643-806F-08BA274DD1D3}" srcOrd="1" destOrd="0" presId="urn:microsoft.com/office/officeart/2005/8/layout/vProcess5"/>
    <dgm:cxn modelId="{ACF24937-38E3-4A03-89CA-E61A1F1539A1}" srcId="{255C61CC-B313-40FC-B45F-E6D00B86126A}" destId="{8B4E1897-70BD-49CB-9EAD-90C78EE1878E}" srcOrd="0" destOrd="0" parTransId="{D66C2693-6A65-4772-9998-9F16A5685972}" sibTransId="{8CFBCA3A-07A0-43C8-A202-8A798B53C293}"/>
    <dgm:cxn modelId="{DAA4306E-7B0C-014A-9079-A13E6141692C}" type="presOf" srcId="{8B4E1897-70BD-49CB-9EAD-90C78EE1878E}" destId="{EA5881E7-44A2-974E-A6B9-168DF5F7584E}" srcOrd="1" destOrd="0" presId="urn:microsoft.com/office/officeart/2005/8/layout/vProcess5"/>
    <dgm:cxn modelId="{95C2A44E-1082-EB4B-A6B5-2E421F4CD98B}" type="presOf" srcId="{83AB9DE1-F84F-4F51-BAA6-F6359AE1A845}" destId="{D0893904-41D5-9E43-B034-F7601569C874}" srcOrd="0" destOrd="0" presId="urn:microsoft.com/office/officeart/2005/8/layout/vProcess5"/>
    <dgm:cxn modelId="{D00BED6F-ACA5-4FC0-9A31-8A82AAA4F8AD}" srcId="{255C61CC-B313-40FC-B45F-E6D00B86126A}" destId="{92D6EDDE-FEEB-4B7D-BD9A-0BA527663303}" srcOrd="3" destOrd="0" parTransId="{AA5D3C59-FDBB-4423-ADF5-04A8DB65F4AE}" sibTransId="{7C09CEA7-0993-46B4-8C5B-D4DB373F02CD}"/>
    <dgm:cxn modelId="{44723B88-8298-4B74-B57D-D0D842A54A26}" srcId="{255C61CC-B313-40FC-B45F-E6D00B86126A}" destId="{581CFEEA-CC0B-4D3F-8356-CCBA2C76944F}" srcOrd="1" destOrd="0" parTransId="{B2E7C7DF-BACE-491D-B786-979331741098}" sibTransId="{83AB9DE1-F84F-4F51-BAA6-F6359AE1A845}"/>
    <dgm:cxn modelId="{9B026689-199F-9440-B911-46EE2D46F4E4}" type="presOf" srcId="{581CFEEA-CC0B-4D3F-8356-CCBA2C76944F}" destId="{A44F850C-FD41-194D-A2B0-AF99B36E7544}" srcOrd="0" destOrd="0" presId="urn:microsoft.com/office/officeart/2005/8/layout/vProcess5"/>
    <dgm:cxn modelId="{F59F438F-A799-C840-A98D-E50249AFF410}" type="presOf" srcId="{92D6EDDE-FEEB-4B7D-BD9A-0BA527663303}" destId="{41C97CB5-45D2-DC40-83CB-6BD135E361CA}" srcOrd="0" destOrd="0" presId="urn:microsoft.com/office/officeart/2005/8/layout/vProcess5"/>
    <dgm:cxn modelId="{895D23A7-9011-A144-820B-C70E343C687E}" type="presOf" srcId="{8CFBCA3A-07A0-43C8-A202-8A798B53C293}" destId="{2800E447-6737-AF40-81AC-D822BFE8EF7A}" srcOrd="0" destOrd="0" presId="urn:microsoft.com/office/officeart/2005/8/layout/vProcess5"/>
    <dgm:cxn modelId="{871075B9-E106-C140-9A81-CD53B727F356}" type="presOf" srcId="{581CFEEA-CC0B-4D3F-8356-CCBA2C76944F}" destId="{36FC9A20-37F9-9346-8926-EDA16B16A833}" srcOrd="1" destOrd="0" presId="urn:microsoft.com/office/officeart/2005/8/layout/vProcess5"/>
    <dgm:cxn modelId="{A35130BE-13C7-3342-9341-3B0C25B254F0}" type="presOf" srcId="{A91DF1F9-F7B4-4E87-8102-88DF88DAE987}" destId="{395B14C1-2D5A-DB4C-9F74-09C6EB87F65B}" srcOrd="1" destOrd="0" presId="urn:microsoft.com/office/officeart/2005/8/layout/vProcess5"/>
    <dgm:cxn modelId="{251BF0C4-D7AB-DF4A-81CD-0759BF5CE176}" type="presOf" srcId="{255C61CC-B313-40FC-B45F-E6D00B86126A}" destId="{2B304B44-D9D6-B241-AA15-A1200CEF5593}" srcOrd="0" destOrd="0" presId="urn:microsoft.com/office/officeart/2005/8/layout/vProcess5"/>
    <dgm:cxn modelId="{1F6D63EF-C7D3-4BF7-9BB0-B4114A982C38}" srcId="{255C61CC-B313-40FC-B45F-E6D00B86126A}" destId="{A91DF1F9-F7B4-4E87-8102-88DF88DAE987}" srcOrd="2" destOrd="0" parTransId="{948DEEE3-23E2-4355-8E12-DDD93448506F}" sibTransId="{6FC577C1-80A2-4B4C-A6E2-74D967BCAE8C}"/>
    <dgm:cxn modelId="{A7EA61FB-CCDC-8F46-A5BA-8C9EC51AC9C9}" type="presOf" srcId="{8B4E1897-70BD-49CB-9EAD-90C78EE1878E}" destId="{CF9C8D84-BE49-4C47-8E5B-824B7C62BBB6}" srcOrd="0" destOrd="0" presId="urn:microsoft.com/office/officeart/2005/8/layout/vProcess5"/>
    <dgm:cxn modelId="{544E9A26-EE44-864E-B3FD-AE0755BFBAD7}" type="presParOf" srcId="{2B304B44-D9D6-B241-AA15-A1200CEF5593}" destId="{68DF91E6-8A58-8346-8CE7-685C214F1B9D}" srcOrd="0" destOrd="0" presId="urn:microsoft.com/office/officeart/2005/8/layout/vProcess5"/>
    <dgm:cxn modelId="{412532B0-54BB-7B4C-B620-DCD07C0E15D0}" type="presParOf" srcId="{2B304B44-D9D6-B241-AA15-A1200CEF5593}" destId="{CF9C8D84-BE49-4C47-8E5B-824B7C62BBB6}" srcOrd="1" destOrd="0" presId="urn:microsoft.com/office/officeart/2005/8/layout/vProcess5"/>
    <dgm:cxn modelId="{7F40CF40-BB4E-BF44-93BE-F6A76EB8E0BA}" type="presParOf" srcId="{2B304B44-D9D6-B241-AA15-A1200CEF5593}" destId="{A44F850C-FD41-194D-A2B0-AF99B36E7544}" srcOrd="2" destOrd="0" presId="urn:microsoft.com/office/officeart/2005/8/layout/vProcess5"/>
    <dgm:cxn modelId="{4DBD6656-ACA3-0B46-8256-3BF18EFAC143}" type="presParOf" srcId="{2B304B44-D9D6-B241-AA15-A1200CEF5593}" destId="{AE9FDB29-39AB-7D4D-819D-D8BF66FA40B5}" srcOrd="3" destOrd="0" presId="urn:microsoft.com/office/officeart/2005/8/layout/vProcess5"/>
    <dgm:cxn modelId="{EF6155A4-FFF2-6A49-8705-659D645F8AAE}" type="presParOf" srcId="{2B304B44-D9D6-B241-AA15-A1200CEF5593}" destId="{41C97CB5-45D2-DC40-83CB-6BD135E361CA}" srcOrd="4" destOrd="0" presId="urn:microsoft.com/office/officeart/2005/8/layout/vProcess5"/>
    <dgm:cxn modelId="{CA72AD04-467F-F445-B85E-9E302FDB7150}" type="presParOf" srcId="{2B304B44-D9D6-B241-AA15-A1200CEF5593}" destId="{2800E447-6737-AF40-81AC-D822BFE8EF7A}" srcOrd="5" destOrd="0" presId="urn:microsoft.com/office/officeart/2005/8/layout/vProcess5"/>
    <dgm:cxn modelId="{0D69F272-AF2C-E44D-AC17-25DC29417328}" type="presParOf" srcId="{2B304B44-D9D6-B241-AA15-A1200CEF5593}" destId="{D0893904-41D5-9E43-B034-F7601569C874}" srcOrd="6" destOrd="0" presId="urn:microsoft.com/office/officeart/2005/8/layout/vProcess5"/>
    <dgm:cxn modelId="{2380B997-18DB-A04D-B4F7-7F976F8F2286}" type="presParOf" srcId="{2B304B44-D9D6-B241-AA15-A1200CEF5593}" destId="{1ADA88F4-0DD3-604E-8E4A-80C8D88EE46B}" srcOrd="7" destOrd="0" presId="urn:microsoft.com/office/officeart/2005/8/layout/vProcess5"/>
    <dgm:cxn modelId="{B30F45B4-5289-824E-854B-2A870DAB6BAC}" type="presParOf" srcId="{2B304B44-D9D6-B241-AA15-A1200CEF5593}" destId="{EA5881E7-44A2-974E-A6B9-168DF5F7584E}" srcOrd="8" destOrd="0" presId="urn:microsoft.com/office/officeart/2005/8/layout/vProcess5"/>
    <dgm:cxn modelId="{3C1211F7-E193-5B41-98E3-1761ACF8DF0F}" type="presParOf" srcId="{2B304B44-D9D6-B241-AA15-A1200CEF5593}" destId="{36FC9A20-37F9-9346-8926-EDA16B16A833}" srcOrd="9" destOrd="0" presId="urn:microsoft.com/office/officeart/2005/8/layout/vProcess5"/>
    <dgm:cxn modelId="{78C99101-A51A-CA48-A80C-AC3EBE1104AC}" type="presParOf" srcId="{2B304B44-D9D6-B241-AA15-A1200CEF5593}" destId="{395B14C1-2D5A-DB4C-9F74-09C6EB87F65B}" srcOrd="10" destOrd="0" presId="urn:microsoft.com/office/officeart/2005/8/layout/vProcess5"/>
    <dgm:cxn modelId="{3D5B1CD3-B38B-764B-A27B-9E0DE69115BC}" type="presParOf" srcId="{2B304B44-D9D6-B241-AA15-A1200CEF5593}" destId="{7280C825-BBB6-1643-806F-08BA274DD1D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74124C-C54E-2C48-8768-B50DFCC2CD4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614B0242-04F1-7745-B2E0-8FA3CBBCB47C}">
      <dgm:prSet phldrT="[Text]"/>
      <dgm:spPr/>
      <dgm:t>
        <a:bodyPr/>
        <a:lstStyle/>
        <a:p>
          <a:r>
            <a:rPr lang="en-US" dirty="0"/>
            <a:t>Essentials app for students</a:t>
          </a:r>
        </a:p>
      </dgm:t>
    </dgm:pt>
    <dgm:pt modelId="{5467EE7B-FE34-7A42-B97E-D9BF1EC7A0B8}" type="parTrans" cxnId="{1F466996-3FA6-3247-BA83-CB45C46019EB}">
      <dgm:prSet/>
      <dgm:spPr/>
      <dgm:t>
        <a:bodyPr/>
        <a:lstStyle/>
        <a:p>
          <a:endParaRPr lang="en-US"/>
        </a:p>
      </dgm:t>
    </dgm:pt>
    <dgm:pt modelId="{16382CAF-5882-3944-A7E9-C0CADAB9C047}" type="sibTrans" cxnId="{1F466996-3FA6-3247-BA83-CB45C46019EB}">
      <dgm:prSet/>
      <dgm:spPr/>
      <dgm:t>
        <a:bodyPr/>
        <a:lstStyle/>
        <a:p>
          <a:endParaRPr lang="en-US"/>
        </a:p>
      </dgm:t>
    </dgm:pt>
    <dgm:pt modelId="{64A3B91A-16CA-E947-8BFE-2300732556EE}">
      <dgm:prSet phldrT="[Text]"/>
      <dgm:spPr/>
      <dgm:t>
        <a:bodyPr/>
        <a:lstStyle/>
        <a:p>
          <a:r>
            <a:rPr lang="en-US" dirty="0"/>
            <a:t>OS Skin for antonymous smartphone use</a:t>
          </a:r>
        </a:p>
      </dgm:t>
    </dgm:pt>
    <dgm:pt modelId="{9EBACF97-6F60-7D4E-BF9A-35FD2179C7C2}" type="parTrans" cxnId="{6419514C-E8C6-9441-B7B3-DC1CF585F29C}">
      <dgm:prSet/>
      <dgm:spPr/>
      <dgm:t>
        <a:bodyPr/>
        <a:lstStyle/>
        <a:p>
          <a:endParaRPr lang="en-US"/>
        </a:p>
      </dgm:t>
    </dgm:pt>
    <dgm:pt modelId="{E1AAEE03-71F0-9244-9B87-0394E6C156DB}" type="sibTrans" cxnId="{6419514C-E8C6-9441-B7B3-DC1CF585F29C}">
      <dgm:prSet/>
      <dgm:spPr/>
      <dgm:t>
        <a:bodyPr/>
        <a:lstStyle/>
        <a:p>
          <a:endParaRPr lang="en-US"/>
        </a:p>
      </dgm:t>
    </dgm:pt>
    <dgm:pt modelId="{FD56E78A-153D-2C43-B282-332F3AA31183}">
      <dgm:prSet phldrT="[Text]"/>
      <dgm:spPr/>
      <dgm:t>
        <a:bodyPr/>
        <a:lstStyle/>
        <a:p>
          <a:r>
            <a:rPr lang="en-US" dirty="0"/>
            <a:t>Improve interface for other electronic devices</a:t>
          </a:r>
        </a:p>
      </dgm:t>
    </dgm:pt>
    <dgm:pt modelId="{48971BDE-D758-0848-9AF8-84612CE22C5D}" type="parTrans" cxnId="{A74C0342-CC1E-9546-8EE5-85886D0AD17F}">
      <dgm:prSet/>
      <dgm:spPr/>
      <dgm:t>
        <a:bodyPr/>
        <a:lstStyle/>
        <a:p>
          <a:endParaRPr lang="en-US"/>
        </a:p>
      </dgm:t>
    </dgm:pt>
    <dgm:pt modelId="{E695875F-3501-4E45-BBCB-7E5A09CCF845}" type="sibTrans" cxnId="{A74C0342-CC1E-9546-8EE5-85886D0AD17F}">
      <dgm:prSet/>
      <dgm:spPr/>
      <dgm:t>
        <a:bodyPr/>
        <a:lstStyle/>
        <a:p>
          <a:endParaRPr lang="en-US"/>
        </a:p>
      </dgm:t>
    </dgm:pt>
    <dgm:pt modelId="{76D07057-CEC8-7F42-BE2B-3154F5F4D965}" type="pres">
      <dgm:prSet presAssocID="{9374124C-C54E-2C48-8768-B50DFCC2CD44}" presName="CompostProcess" presStyleCnt="0">
        <dgm:presLayoutVars>
          <dgm:dir/>
          <dgm:resizeHandles val="exact"/>
        </dgm:presLayoutVars>
      </dgm:prSet>
      <dgm:spPr/>
    </dgm:pt>
    <dgm:pt modelId="{DF6FEE67-31FD-7142-B784-4DDB7E91FEF2}" type="pres">
      <dgm:prSet presAssocID="{9374124C-C54E-2C48-8768-B50DFCC2CD44}" presName="arrow" presStyleLbl="bgShp" presStyleIdx="0" presStyleCnt="1"/>
      <dgm:spPr/>
    </dgm:pt>
    <dgm:pt modelId="{8F7586ED-7039-5945-B40B-3F982428C85C}" type="pres">
      <dgm:prSet presAssocID="{9374124C-C54E-2C48-8768-B50DFCC2CD44}" presName="linearProcess" presStyleCnt="0"/>
      <dgm:spPr/>
    </dgm:pt>
    <dgm:pt modelId="{C3A13148-6238-BA4D-AE91-2B161F3BF4C4}" type="pres">
      <dgm:prSet presAssocID="{614B0242-04F1-7745-B2E0-8FA3CBBCB47C}" presName="textNode" presStyleLbl="node1" presStyleIdx="0" presStyleCnt="3">
        <dgm:presLayoutVars>
          <dgm:bulletEnabled val="1"/>
        </dgm:presLayoutVars>
      </dgm:prSet>
      <dgm:spPr/>
    </dgm:pt>
    <dgm:pt modelId="{080EB74B-D7FA-DE43-BD60-CC92C0F2475B}" type="pres">
      <dgm:prSet presAssocID="{16382CAF-5882-3944-A7E9-C0CADAB9C047}" presName="sibTrans" presStyleCnt="0"/>
      <dgm:spPr/>
    </dgm:pt>
    <dgm:pt modelId="{DAD62357-6972-0646-9036-CC9C6645BD86}" type="pres">
      <dgm:prSet presAssocID="{64A3B91A-16CA-E947-8BFE-2300732556EE}" presName="textNode" presStyleLbl="node1" presStyleIdx="1" presStyleCnt="3">
        <dgm:presLayoutVars>
          <dgm:bulletEnabled val="1"/>
        </dgm:presLayoutVars>
      </dgm:prSet>
      <dgm:spPr/>
    </dgm:pt>
    <dgm:pt modelId="{0E33A14D-C722-3B47-8FFA-EA5C0B589CB3}" type="pres">
      <dgm:prSet presAssocID="{E1AAEE03-71F0-9244-9B87-0394E6C156DB}" presName="sibTrans" presStyleCnt="0"/>
      <dgm:spPr/>
    </dgm:pt>
    <dgm:pt modelId="{7AD92307-CE1C-5D4C-AF03-13D117EACE9D}" type="pres">
      <dgm:prSet presAssocID="{FD56E78A-153D-2C43-B282-332F3AA3118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B6E9110B-7BC6-0546-B309-B21C814A07D1}" type="presOf" srcId="{9374124C-C54E-2C48-8768-B50DFCC2CD44}" destId="{76D07057-CEC8-7F42-BE2B-3154F5F4D965}" srcOrd="0" destOrd="0" presId="urn:microsoft.com/office/officeart/2005/8/layout/hProcess9"/>
    <dgm:cxn modelId="{D3821F23-5DDD-9744-B676-CE5647090710}" type="presOf" srcId="{614B0242-04F1-7745-B2E0-8FA3CBBCB47C}" destId="{C3A13148-6238-BA4D-AE91-2B161F3BF4C4}" srcOrd="0" destOrd="0" presId="urn:microsoft.com/office/officeart/2005/8/layout/hProcess9"/>
    <dgm:cxn modelId="{A74C0342-CC1E-9546-8EE5-85886D0AD17F}" srcId="{9374124C-C54E-2C48-8768-B50DFCC2CD44}" destId="{FD56E78A-153D-2C43-B282-332F3AA31183}" srcOrd="2" destOrd="0" parTransId="{48971BDE-D758-0848-9AF8-84612CE22C5D}" sibTransId="{E695875F-3501-4E45-BBCB-7E5A09CCF845}"/>
    <dgm:cxn modelId="{CDA0E162-FD5F-BD43-9AC0-DB3D5B349541}" type="presOf" srcId="{64A3B91A-16CA-E947-8BFE-2300732556EE}" destId="{DAD62357-6972-0646-9036-CC9C6645BD86}" srcOrd="0" destOrd="0" presId="urn:microsoft.com/office/officeart/2005/8/layout/hProcess9"/>
    <dgm:cxn modelId="{6419514C-E8C6-9441-B7B3-DC1CF585F29C}" srcId="{9374124C-C54E-2C48-8768-B50DFCC2CD44}" destId="{64A3B91A-16CA-E947-8BFE-2300732556EE}" srcOrd="1" destOrd="0" parTransId="{9EBACF97-6F60-7D4E-BF9A-35FD2179C7C2}" sibTransId="{E1AAEE03-71F0-9244-9B87-0394E6C156DB}"/>
    <dgm:cxn modelId="{1F466996-3FA6-3247-BA83-CB45C46019EB}" srcId="{9374124C-C54E-2C48-8768-B50DFCC2CD44}" destId="{614B0242-04F1-7745-B2E0-8FA3CBBCB47C}" srcOrd="0" destOrd="0" parTransId="{5467EE7B-FE34-7A42-B97E-D9BF1EC7A0B8}" sibTransId="{16382CAF-5882-3944-A7E9-C0CADAB9C047}"/>
    <dgm:cxn modelId="{5739A39B-ECCD-F449-9AC6-624A79F22E57}" type="presOf" srcId="{FD56E78A-153D-2C43-B282-332F3AA31183}" destId="{7AD92307-CE1C-5D4C-AF03-13D117EACE9D}" srcOrd="0" destOrd="0" presId="urn:microsoft.com/office/officeart/2005/8/layout/hProcess9"/>
    <dgm:cxn modelId="{9140B0E4-43A2-5041-BC07-05933288A554}" type="presParOf" srcId="{76D07057-CEC8-7F42-BE2B-3154F5F4D965}" destId="{DF6FEE67-31FD-7142-B784-4DDB7E91FEF2}" srcOrd="0" destOrd="0" presId="urn:microsoft.com/office/officeart/2005/8/layout/hProcess9"/>
    <dgm:cxn modelId="{9873C5DF-24FE-7444-B2DE-5CD843C8CF8A}" type="presParOf" srcId="{76D07057-CEC8-7F42-BE2B-3154F5F4D965}" destId="{8F7586ED-7039-5945-B40B-3F982428C85C}" srcOrd="1" destOrd="0" presId="urn:microsoft.com/office/officeart/2005/8/layout/hProcess9"/>
    <dgm:cxn modelId="{3AC052BA-3BF8-504D-9D4A-1B7B3DD6C784}" type="presParOf" srcId="{8F7586ED-7039-5945-B40B-3F982428C85C}" destId="{C3A13148-6238-BA4D-AE91-2B161F3BF4C4}" srcOrd="0" destOrd="0" presId="urn:microsoft.com/office/officeart/2005/8/layout/hProcess9"/>
    <dgm:cxn modelId="{DFFC8298-A217-7F41-BC12-324EEF218F32}" type="presParOf" srcId="{8F7586ED-7039-5945-B40B-3F982428C85C}" destId="{080EB74B-D7FA-DE43-BD60-CC92C0F2475B}" srcOrd="1" destOrd="0" presId="urn:microsoft.com/office/officeart/2005/8/layout/hProcess9"/>
    <dgm:cxn modelId="{0042D386-684C-F94C-BCC6-E62D35026328}" type="presParOf" srcId="{8F7586ED-7039-5945-B40B-3F982428C85C}" destId="{DAD62357-6972-0646-9036-CC9C6645BD86}" srcOrd="2" destOrd="0" presId="urn:microsoft.com/office/officeart/2005/8/layout/hProcess9"/>
    <dgm:cxn modelId="{52C58F1E-8A4D-2543-A553-1CDEC26BABE8}" type="presParOf" srcId="{8F7586ED-7039-5945-B40B-3F982428C85C}" destId="{0E33A14D-C722-3B47-8FFA-EA5C0B589CB3}" srcOrd="3" destOrd="0" presId="urn:microsoft.com/office/officeart/2005/8/layout/hProcess9"/>
    <dgm:cxn modelId="{500FCEB3-3B2F-8F48-9A9C-42F9E724A855}" type="presParOf" srcId="{8F7586ED-7039-5945-B40B-3F982428C85C}" destId="{7AD92307-CE1C-5D4C-AF03-13D117EACE9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534437-8362-E54D-8343-CC037D9FFBD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6B5E451E-E887-AE43-8AC3-879DE1D7995A}">
      <dgm:prSet phldrT="[Text]"/>
      <dgm:spPr/>
      <dgm:t>
        <a:bodyPr/>
        <a:lstStyle/>
        <a:p>
          <a:r>
            <a:rPr lang="en-US" dirty="0"/>
            <a:t>133,000 People</a:t>
          </a:r>
        </a:p>
      </dgm:t>
    </dgm:pt>
    <dgm:pt modelId="{CE2B8398-5FD4-BF41-B0E7-91303ACB113F}" type="parTrans" cxnId="{FCB2CC84-1EF3-7843-9788-53C80B7F4DD7}">
      <dgm:prSet/>
      <dgm:spPr/>
      <dgm:t>
        <a:bodyPr/>
        <a:lstStyle/>
        <a:p>
          <a:endParaRPr lang="en-US"/>
        </a:p>
      </dgm:t>
    </dgm:pt>
    <dgm:pt modelId="{20473095-2841-AA40-8FA1-F2E5BDD252A2}" type="sibTrans" cxnId="{FCB2CC84-1EF3-7843-9788-53C80B7F4DD7}">
      <dgm:prSet/>
      <dgm:spPr/>
      <dgm:t>
        <a:bodyPr/>
        <a:lstStyle/>
        <a:p>
          <a:endParaRPr lang="en-US"/>
        </a:p>
      </dgm:t>
    </dgm:pt>
    <dgm:pt modelId="{4DFA288A-99EB-6242-8BCA-98DEE7638896}">
      <dgm:prSet phldrT="[Text]"/>
      <dgm:spPr/>
      <dgm:t>
        <a:bodyPr/>
        <a:lstStyle/>
        <a:p>
          <a:endParaRPr lang="en-US" dirty="0"/>
        </a:p>
      </dgm:t>
    </dgm:pt>
    <dgm:pt modelId="{592C569D-6E3C-C545-9CF9-7874E18E976C}" type="parTrans" cxnId="{D9EB97E9-4833-1E4F-843A-46C9D5165D9C}">
      <dgm:prSet/>
      <dgm:spPr/>
      <dgm:t>
        <a:bodyPr/>
        <a:lstStyle/>
        <a:p>
          <a:endParaRPr lang="en-US"/>
        </a:p>
      </dgm:t>
    </dgm:pt>
    <dgm:pt modelId="{5E02871F-CE33-1941-B03A-B4DDEC5464B7}" type="sibTrans" cxnId="{D9EB97E9-4833-1E4F-843A-46C9D5165D9C}">
      <dgm:prSet/>
      <dgm:spPr/>
      <dgm:t>
        <a:bodyPr/>
        <a:lstStyle/>
        <a:p>
          <a:endParaRPr lang="en-US"/>
        </a:p>
      </dgm:t>
    </dgm:pt>
    <dgm:pt modelId="{03BE6322-C57A-DE40-8297-503D68FDD7F1}">
      <dgm:prSet phldrT="[Text]"/>
      <dgm:spPr/>
      <dgm:t>
        <a:bodyPr/>
        <a:lstStyle/>
        <a:p>
          <a:r>
            <a:rPr lang="en-US" dirty="0"/>
            <a:t>5.4 Million People</a:t>
          </a:r>
        </a:p>
      </dgm:t>
    </dgm:pt>
    <dgm:pt modelId="{95521B3A-B5AE-1040-BC37-3C55FEE0ECC3}" type="parTrans" cxnId="{63A0CABD-ED73-A043-BBDB-D23C7E1F8F43}">
      <dgm:prSet/>
      <dgm:spPr/>
      <dgm:t>
        <a:bodyPr/>
        <a:lstStyle/>
        <a:p>
          <a:endParaRPr lang="en-US"/>
        </a:p>
      </dgm:t>
    </dgm:pt>
    <dgm:pt modelId="{24BE4475-FB14-9542-BC07-EEAC924818CC}" type="sibTrans" cxnId="{63A0CABD-ED73-A043-BBDB-D23C7E1F8F43}">
      <dgm:prSet/>
      <dgm:spPr/>
      <dgm:t>
        <a:bodyPr/>
        <a:lstStyle/>
        <a:p>
          <a:endParaRPr lang="en-US"/>
        </a:p>
      </dgm:t>
    </dgm:pt>
    <dgm:pt modelId="{B6BB220F-C6AF-FD4C-AE56-96D5E1E1DFD8}" type="pres">
      <dgm:prSet presAssocID="{A2534437-8362-E54D-8343-CC037D9FFBDA}" presName="arrowDiagram" presStyleCnt="0">
        <dgm:presLayoutVars>
          <dgm:chMax val="5"/>
          <dgm:dir/>
          <dgm:resizeHandles val="exact"/>
        </dgm:presLayoutVars>
      </dgm:prSet>
      <dgm:spPr/>
    </dgm:pt>
    <dgm:pt modelId="{9ED20C80-7E84-C340-B572-A5BDC24EA93C}" type="pres">
      <dgm:prSet presAssocID="{A2534437-8362-E54D-8343-CC037D9FFBDA}" presName="arrow" presStyleLbl="bgShp" presStyleIdx="0" presStyleCnt="1" custLinFactNeighborX="-87166" custLinFactNeighborY="58246"/>
      <dgm:spPr/>
    </dgm:pt>
    <dgm:pt modelId="{77EB34B9-A449-BE40-82EF-E074ABC8FB63}" type="pres">
      <dgm:prSet presAssocID="{A2534437-8362-E54D-8343-CC037D9FFBDA}" presName="arrowDiagram3" presStyleCnt="0"/>
      <dgm:spPr/>
    </dgm:pt>
    <dgm:pt modelId="{ACB0E494-0887-2F4D-876C-910A18E90177}" type="pres">
      <dgm:prSet presAssocID="{6B5E451E-E887-AE43-8AC3-879DE1D7995A}" presName="bullet3a" presStyleLbl="node1" presStyleIdx="0" presStyleCnt="3"/>
      <dgm:spPr/>
    </dgm:pt>
    <dgm:pt modelId="{999A648B-5C03-BF47-BEF7-C7C74A0F13D0}" type="pres">
      <dgm:prSet presAssocID="{6B5E451E-E887-AE43-8AC3-879DE1D7995A}" presName="textBox3a" presStyleLbl="revTx" presStyleIdx="0" presStyleCnt="3">
        <dgm:presLayoutVars>
          <dgm:bulletEnabled val="1"/>
        </dgm:presLayoutVars>
      </dgm:prSet>
      <dgm:spPr/>
    </dgm:pt>
    <dgm:pt modelId="{71C292B5-8CF2-8F4C-98E4-A60B870A7D7B}" type="pres">
      <dgm:prSet presAssocID="{4DFA288A-99EB-6242-8BCA-98DEE7638896}" presName="bullet3b" presStyleLbl="node1" presStyleIdx="1" presStyleCnt="3" custLinFactX="300000" custLinFactY="-88026" custLinFactNeighborX="303662" custLinFactNeighborY="-100000"/>
      <dgm:spPr/>
    </dgm:pt>
    <dgm:pt modelId="{C24F23A3-00B8-5645-B59C-F7FDE2B1D169}" type="pres">
      <dgm:prSet presAssocID="{4DFA288A-99EB-6242-8BCA-98DEE7638896}" presName="textBox3b" presStyleLbl="revTx" presStyleIdx="1" presStyleCnt="3" custLinFactNeighborX="97868" custLinFactNeighborY="13848">
        <dgm:presLayoutVars>
          <dgm:bulletEnabled val="1"/>
        </dgm:presLayoutVars>
      </dgm:prSet>
      <dgm:spPr/>
    </dgm:pt>
    <dgm:pt modelId="{EDC49DBC-37C6-664B-8185-37164A904A86}" type="pres">
      <dgm:prSet presAssocID="{03BE6322-C57A-DE40-8297-503D68FDD7F1}" presName="bullet3c" presStyleLbl="node1" presStyleIdx="2" presStyleCnt="3"/>
      <dgm:spPr/>
    </dgm:pt>
    <dgm:pt modelId="{3F2BFEC3-0EEA-EF42-B822-080EF894B94C}" type="pres">
      <dgm:prSet presAssocID="{03BE6322-C57A-DE40-8297-503D68FDD7F1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8BD0D30C-64BE-E44E-A9BB-4EF714C40540}" type="presOf" srcId="{A2534437-8362-E54D-8343-CC037D9FFBDA}" destId="{B6BB220F-C6AF-FD4C-AE56-96D5E1E1DFD8}" srcOrd="0" destOrd="0" presId="urn:microsoft.com/office/officeart/2005/8/layout/arrow2"/>
    <dgm:cxn modelId="{7BEF963C-6AE6-394B-BB49-174412D80396}" type="presOf" srcId="{6B5E451E-E887-AE43-8AC3-879DE1D7995A}" destId="{999A648B-5C03-BF47-BEF7-C7C74A0F13D0}" srcOrd="0" destOrd="0" presId="urn:microsoft.com/office/officeart/2005/8/layout/arrow2"/>
    <dgm:cxn modelId="{FCB2CC84-1EF3-7843-9788-53C80B7F4DD7}" srcId="{A2534437-8362-E54D-8343-CC037D9FFBDA}" destId="{6B5E451E-E887-AE43-8AC3-879DE1D7995A}" srcOrd="0" destOrd="0" parTransId="{CE2B8398-5FD4-BF41-B0E7-91303ACB113F}" sibTransId="{20473095-2841-AA40-8FA1-F2E5BDD252A2}"/>
    <dgm:cxn modelId="{63A0CABD-ED73-A043-BBDB-D23C7E1F8F43}" srcId="{A2534437-8362-E54D-8343-CC037D9FFBDA}" destId="{03BE6322-C57A-DE40-8297-503D68FDD7F1}" srcOrd="2" destOrd="0" parTransId="{95521B3A-B5AE-1040-BC37-3C55FEE0ECC3}" sibTransId="{24BE4475-FB14-9542-BC07-EEAC924818CC}"/>
    <dgm:cxn modelId="{EAB32AC8-F30A-B947-B4C0-6C313E40580E}" type="presOf" srcId="{4DFA288A-99EB-6242-8BCA-98DEE7638896}" destId="{C24F23A3-00B8-5645-B59C-F7FDE2B1D169}" srcOrd="0" destOrd="0" presId="urn:microsoft.com/office/officeart/2005/8/layout/arrow2"/>
    <dgm:cxn modelId="{FFFD54E8-6F62-5745-82B8-7AE0DFB6B9C5}" type="presOf" srcId="{03BE6322-C57A-DE40-8297-503D68FDD7F1}" destId="{3F2BFEC3-0EEA-EF42-B822-080EF894B94C}" srcOrd="0" destOrd="0" presId="urn:microsoft.com/office/officeart/2005/8/layout/arrow2"/>
    <dgm:cxn modelId="{D9EB97E9-4833-1E4F-843A-46C9D5165D9C}" srcId="{A2534437-8362-E54D-8343-CC037D9FFBDA}" destId="{4DFA288A-99EB-6242-8BCA-98DEE7638896}" srcOrd="1" destOrd="0" parTransId="{592C569D-6E3C-C545-9CF9-7874E18E976C}" sibTransId="{5E02871F-CE33-1941-B03A-B4DDEC5464B7}"/>
    <dgm:cxn modelId="{0380BF6E-A912-B14C-8276-70B3D627AD4E}" type="presParOf" srcId="{B6BB220F-C6AF-FD4C-AE56-96D5E1E1DFD8}" destId="{9ED20C80-7E84-C340-B572-A5BDC24EA93C}" srcOrd="0" destOrd="0" presId="urn:microsoft.com/office/officeart/2005/8/layout/arrow2"/>
    <dgm:cxn modelId="{4D9C45A9-2640-5D40-9DD2-241D34B5B7F1}" type="presParOf" srcId="{B6BB220F-C6AF-FD4C-AE56-96D5E1E1DFD8}" destId="{77EB34B9-A449-BE40-82EF-E074ABC8FB63}" srcOrd="1" destOrd="0" presId="urn:microsoft.com/office/officeart/2005/8/layout/arrow2"/>
    <dgm:cxn modelId="{BDFFE322-C382-D64A-A0B1-F682DAE19E0C}" type="presParOf" srcId="{77EB34B9-A449-BE40-82EF-E074ABC8FB63}" destId="{ACB0E494-0887-2F4D-876C-910A18E90177}" srcOrd="0" destOrd="0" presId="urn:microsoft.com/office/officeart/2005/8/layout/arrow2"/>
    <dgm:cxn modelId="{32601DAD-FB30-3441-AD9F-EE7CFBEFF70B}" type="presParOf" srcId="{77EB34B9-A449-BE40-82EF-E074ABC8FB63}" destId="{999A648B-5C03-BF47-BEF7-C7C74A0F13D0}" srcOrd="1" destOrd="0" presId="urn:microsoft.com/office/officeart/2005/8/layout/arrow2"/>
    <dgm:cxn modelId="{7A8FFA88-9EB5-3340-9EA6-CF59EED2ED10}" type="presParOf" srcId="{77EB34B9-A449-BE40-82EF-E074ABC8FB63}" destId="{71C292B5-8CF2-8F4C-98E4-A60B870A7D7B}" srcOrd="2" destOrd="0" presId="urn:microsoft.com/office/officeart/2005/8/layout/arrow2"/>
    <dgm:cxn modelId="{05B1E7E4-2A58-E047-8E4C-727D65750586}" type="presParOf" srcId="{77EB34B9-A449-BE40-82EF-E074ABC8FB63}" destId="{C24F23A3-00B8-5645-B59C-F7FDE2B1D169}" srcOrd="3" destOrd="0" presId="urn:microsoft.com/office/officeart/2005/8/layout/arrow2"/>
    <dgm:cxn modelId="{B44FB824-9E52-9B43-8A45-03C83EEDA580}" type="presParOf" srcId="{77EB34B9-A449-BE40-82EF-E074ABC8FB63}" destId="{EDC49DBC-37C6-664B-8185-37164A904A86}" srcOrd="4" destOrd="0" presId="urn:microsoft.com/office/officeart/2005/8/layout/arrow2"/>
    <dgm:cxn modelId="{C488FB74-0E52-D745-AD7A-D3914093B924}" type="presParOf" srcId="{77EB34B9-A449-BE40-82EF-E074ABC8FB63}" destId="{3F2BFEC3-0EEA-EF42-B822-080EF894B94C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EA352-0B85-6243-BDA9-F1B5AC293A70}">
      <dsp:nvSpPr>
        <dsp:cNvPr id="0" name=""/>
        <dsp:cNvSpPr/>
      </dsp:nvSpPr>
      <dsp:spPr>
        <a:xfrm>
          <a:off x="1659" y="383784"/>
          <a:ext cx="3114030" cy="155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Only Web-browsing</a:t>
          </a:r>
        </a:p>
      </dsp:txBody>
      <dsp:txXfrm>
        <a:off x="1659" y="383784"/>
        <a:ext cx="3114030" cy="1557015"/>
      </dsp:txXfrm>
    </dsp:sp>
    <dsp:sp modelId="{28F08366-BCD7-0643-B6D2-012418BF8C7C}">
      <dsp:nvSpPr>
        <dsp:cNvPr id="0" name=""/>
        <dsp:cNvSpPr/>
      </dsp:nvSpPr>
      <dsp:spPr>
        <a:xfrm>
          <a:off x="3769636" y="383784"/>
          <a:ext cx="3114030" cy="1557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Low user-rating and retention rate</a:t>
          </a:r>
        </a:p>
      </dsp:txBody>
      <dsp:txXfrm>
        <a:off x="3769636" y="383784"/>
        <a:ext cx="3114030" cy="155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37DE7-F050-4A6F-9D69-E4456115FAA6}">
      <dsp:nvSpPr>
        <dsp:cNvPr id="0" name=""/>
        <dsp:cNvSpPr/>
      </dsp:nvSpPr>
      <dsp:spPr>
        <a:xfrm>
          <a:off x="2398914" y="13181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79AFD-2E3F-4CFA-BA44-ED09B7890AA8}">
      <dsp:nvSpPr>
        <dsp:cNvPr id="0" name=""/>
        <dsp:cNvSpPr/>
      </dsp:nvSpPr>
      <dsp:spPr>
        <a:xfrm>
          <a:off x="2786476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335F3-77FA-47B3-ABC0-30B4E2890ABB}">
      <dsp:nvSpPr>
        <dsp:cNvPr id="0" name=""/>
        <dsp:cNvSpPr/>
      </dsp:nvSpPr>
      <dsp:spPr>
        <a:xfrm>
          <a:off x="1817570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Revenue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$4.80 Million</a:t>
          </a:r>
        </a:p>
      </dsp:txBody>
      <dsp:txXfrm>
        <a:off x="1817570" y="2398182"/>
        <a:ext cx="2981250" cy="720000"/>
      </dsp:txXfrm>
    </dsp:sp>
    <dsp:sp modelId="{15FB8A8C-FDD5-4412-A16E-6980A74A5C90}">
      <dsp:nvSpPr>
        <dsp:cNvPr id="0" name=""/>
        <dsp:cNvSpPr/>
      </dsp:nvSpPr>
      <dsp:spPr>
        <a:xfrm>
          <a:off x="5901883" y="13181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8F492-1F99-497E-9DDD-82EA080650F7}">
      <dsp:nvSpPr>
        <dsp:cNvPr id="0" name=""/>
        <dsp:cNvSpPr/>
      </dsp:nvSpPr>
      <dsp:spPr>
        <a:xfrm>
          <a:off x="6289445" y="40074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DE904-494F-4B1F-B399-8D0DE34562E8}">
      <dsp:nvSpPr>
        <dsp:cNvPr id="0" name=""/>
        <dsp:cNvSpPr/>
      </dsp:nvSpPr>
      <dsp:spPr>
        <a:xfrm>
          <a:off x="5320539" y="239818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Costs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$42,260</a:t>
          </a:r>
        </a:p>
      </dsp:txBody>
      <dsp:txXfrm>
        <a:off x="5320539" y="2398182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C8D84-BE49-4C47-8E5B-824B7C62BBB6}">
      <dsp:nvSpPr>
        <dsp:cNvPr id="0" name=""/>
        <dsp:cNvSpPr/>
      </dsp:nvSpPr>
      <dsp:spPr>
        <a:xfrm>
          <a:off x="0" y="0"/>
          <a:ext cx="5852160" cy="995435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Price of our app: $10 per month subscription fee</a:t>
          </a:r>
        </a:p>
      </dsp:txBody>
      <dsp:txXfrm>
        <a:off x="29155" y="29155"/>
        <a:ext cx="4693893" cy="937125"/>
      </dsp:txXfrm>
    </dsp:sp>
    <dsp:sp modelId="{A44F850C-FD41-194D-A2B0-AF99B36E7544}">
      <dsp:nvSpPr>
        <dsp:cNvPr id="0" name=""/>
        <dsp:cNvSpPr/>
      </dsp:nvSpPr>
      <dsp:spPr>
        <a:xfrm>
          <a:off x="490118" y="1176423"/>
          <a:ext cx="5852160" cy="99543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Market Share * Price = Revenue</a:t>
          </a:r>
        </a:p>
      </dsp:txBody>
      <dsp:txXfrm>
        <a:off x="519273" y="1205578"/>
        <a:ext cx="4656698" cy="937125"/>
      </dsp:txXfrm>
    </dsp:sp>
    <dsp:sp modelId="{AE9FDB29-39AB-7D4D-819D-D8BF66FA40B5}">
      <dsp:nvSpPr>
        <dsp:cNvPr id="0" name=""/>
        <dsp:cNvSpPr/>
      </dsp:nvSpPr>
      <dsp:spPr>
        <a:xfrm>
          <a:off x="972921" y="2352847"/>
          <a:ext cx="5852160" cy="995435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40,000 * $10  = $400,000 Per Month</a:t>
          </a:r>
        </a:p>
      </dsp:txBody>
      <dsp:txXfrm>
        <a:off x="1002076" y="2382002"/>
        <a:ext cx="4664013" cy="937125"/>
      </dsp:txXfrm>
    </dsp:sp>
    <dsp:sp modelId="{41C97CB5-45D2-DC40-83CB-6BD135E361CA}">
      <dsp:nvSpPr>
        <dsp:cNvPr id="0" name=""/>
        <dsp:cNvSpPr/>
      </dsp:nvSpPr>
      <dsp:spPr>
        <a:xfrm>
          <a:off x="1463039" y="3529270"/>
          <a:ext cx="5852160" cy="995435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$4.80 Million in our first year</a:t>
          </a:r>
        </a:p>
      </dsp:txBody>
      <dsp:txXfrm>
        <a:off x="1492194" y="3558425"/>
        <a:ext cx="4656698" cy="937125"/>
      </dsp:txXfrm>
    </dsp:sp>
    <dsp:sp modelId="{2800E447-6737-AF40-81AC-D822BFE8EF7A}">
      <dsp:nvSpPr>
        <dsp:cNvPr id="0" name=""/>
        <dsp:cNvSpPr/>
      </dsp:nvSpPr>
      <dsp:spPr>
        <a:xfrm>
          <a:off x="5205127" y="762412"/>
          <a:ext cx="647032" cy="647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350709" y="762412"/>
        <a:ext cx="355868" cy="486892"/>
      </dsp:txXfrm>
    </dsp:sp>
    <dsp:sp modelId="{D0893904-41D5-9E43-B034-F7601569C874}">
      <dsp:nvSpPr>
        <dsp:cNvPr id="0" name=""/>
        <dsp:cNvSpPr/>
      </dsp:nvSpPr>
      <dsp:spPr>
        <a:xfrm>
          <a:off x="5695245" y="1938836"/>
          <a:ext cx="647032" cy="647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840827" y="1938836"/>
        <a:ext cx="355868" cy="486892"/>
      </dsp:txXfrm>
    </dsp:sp>
    <dsp:sp modelId="{1ADA88F4-0DD3-604E-8E4A-80C8D88EE46B}">
      <dsp:nvSpPr>
        <dsp:cNvPr id="0" name=""/>
        <dsp:cNvSpPr/>
      </dsp:nvSpPr>
      <dsp:spPr>
        <a:xfrm>
          <a:off x="6178048" y="3115260"/>
          <a:ext cx="647032" cy="64703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323630" y="3115260"/>
        <a:ext cx="355868" cy="4868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FEE67-31FD-7142-B784-4DDB7E91FEF2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13148-6238-BA4D-AE91-2B161F3BF4C4}">
      <dsp:nvSpPr>
        <dsp:cNvPr id="0" name=""/>
        <dsp:cNvSpPr/>
      </dsp:nvSpPr>
      <dsp:spPr>
        <a:xfrm>
          <a:off x="11296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Essentials app for students</a:t>
          </a:r>
        </a:p>
      </dsp:txBody>
      <dsp:txXfrm>
        <a:off x="96262" y="1390367"/>
        <a:ext cx="3214776" cy="1570603"/>
      </dsp:txXfrm>
    </dsp:sp>
    <dsp:sp modelId="{DAD62357-6972-0646-9036-CC9C6645BD86}">
      <dsp:nvSpPr>
        <dsp:cNvPr id="0" name=""/>
        <dsp:cNvSpPr/>
      </dsp:nvSpPr>
      <dsp:spPr>
        <a:xfrm>
          <a:off x="356544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OS Skin for antonymous smartphone use</a:t>
          </a:r>
        </a:p>
      </dsp:txBody>
      <dsp:txXfrm>
        <a:off x="3650411" y="1390367"/>
        <a:ext cx="3214776" cy="1570603"/>
      </dsp:txXfrm>
    </dsp:sp>
    <dsp:sp modelId="{7AD92307-CE1C-5D4C-AF03-13D117EACE9D}">
      <dsp:nvSpPr>
        <dsp:cNvPr id="0" name=""/>
        <dsp:cNvSpPr/>
      </dsp:nvSpPr>
      <dsp:spPr>
        <a:xfrm>
          <a:off x="7119595" y="1305401"/>
          <a:ext cx="3384708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Improve interface for other electronic devices</a:t>
          </a:r>
        </a:p>
      </dsp:txBody>
      <dsp:txXfrm>
        <a:off x="7204561" y="1390367"/>
        <a:ext cx="3214776" cy="1570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20C80-7E84-C340-B572-A5BDC24EA93C}">
      <dsp:nvSpPr>
        <dsp:cNvPr id="0" name=""/>
        <dsp:cNvSpPr/>
      </dsp:nvSpPr>
      <dsp:spPr>
        <a:xfrm>
          <a:off x="0" y="718806"/>
          <a:ext cx="4519448" cy="282465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0E494-0887-2F4D-876C-910A18E90177}">
      <dsp:nvSpPr>
        <dsp:cNvPr id="0" name=""/>
        <dsp:cNvSpPr/>
      </dsp:nvSpPr>
      <dsp:spPr>
        <a:xfrm>
          <a:off x="573969" y="2308980"/>
          <a:ext cx="117505" cy="117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A648B-5C03-BF47-BEF7-C7C74A0F13D0}">
      <dsp:nvSpPr>
        <dsp:cNvPr id="0" name=""/>
        <dsp:cNvSpPr/>
      </dsp:nvSpPr>
      <dsp:spPr>
        <a:xfrm>
          <a:off x="632722" y="2367733"/>
          <a:ext cx="1053031" cy="81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64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133,000 People</a:t>
          </a:r>
        </a:p>
      </dsp:txBody>
      <dsp:txXfrm>
        <a:off x="632722" y="2367733"/>
        <a:ext cx="1053031" cy="816325"/>
      </dsp:txXfrm>
    </dsp:sp>
    <dsp:sp modelId="{71C292B5-8CF2-8F4C-98E4-A60B870A7D7B}">
      <dsp:nvSpPr>
        <dsp:cNvPr id="0" name=""/>
        <dsp:cNvSpPr/>
      </dsp:nvSpPr>
      <dsp:spPr>
        <a:xfrm>
          <a:off x="2893446" y="1141845"/>
          <a:ext cx="212414" cy="2124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F23A3-00B8-5645-B59C-F7FDE2B1D169}">
      <dsp:nvSpPr>
        <dsp:cNvPr id="0" name=""/>
        <dsp:cNvSpPr/>
      </dsp:nvSpPr>
      <dsp:spPr>
        <a:xfrm>
          <a:off x="2778932" y="1860236"/>
          <a:ext cx="1084667" cy="1536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54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78932" y="1860236"/>
        <a:ext cx="1084667" cy="1536612"/>
      </dsp:txXfrm>
    </dsp:sp>
    <dsp:sp modelId="{EDC49DBC-37C6-664B-8185-37164A904A86}">
      <dsp:nvSpPr>
        <dsp:cNvPr id="0" name=""/>
        <dsp:cNvSpPr/>
      </dsp:nvSpPr>
      <dsp:spPr>
        <a:xfrm>
          <a:off x="2858550" y="1074041"/>
          <a:ext cx="293764" cy="2937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BFEC3-0EEA-EF42-B822-080EF894B94C}">
      <dsp:nvSpPr>
        <dsp:cNvPr id="0" name=""/>
        <dsp:cNvSpPr/>
      </dsp:nvSpPr>
      <dsp:spPr>
        <a:xfrm>
          <a:off x="3005432" y="1220923"/>
          <a:ext cx="1084667" cy="1963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66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5.4 Million People</a:t>
          </a:r>
        </a:p>
      </dsp:txBody>
      <dsp:txXfrm>
        <a:off x="3005432" y="1220923"/>
        <a:ext cx="1084667" cy="1963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2E689-5038-914A-9D44-4446846D3C45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FEE5-A18F-A641-B52A-B6F1A837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6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successful marketing, this market is very profitable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5FEE5-A18F-A641-B52A-B6F1A837E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DA58-9CDA-A04A-A0C7-F99281E7F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58F13-94BE-8F42-8DC9-8C73E7169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0C4AC-615F-8A4B-8329-CBAB9E9A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D2007-6C8C-9849-82F6-0FA0A7DF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A28B-57D2-ED4E-84E1-2840A0BEE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3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726B-4FEB-F149-9BB9-06763366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13826-A098-D345-AFCF-65592F5EA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8A4D-321F-C447-9738-A8BE76C6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28423-5471-D44E-8AD7-ABDFA57C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CDD5-AE58-8E48-8A3A-643413C1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7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98DA4-1C9E-4B4F-AE36-02933F498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C2B84-BFEA-C14F-8682-E3E278B49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DAD13-F666-354D-8199-EBD41EF2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7246D-21AB-9B43-8EBC-48D677DB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A61CC-9436-7E43-B4F1-FA95C17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BA10-E35B-9D4F-8658-B03153E32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EDDC-1858-2D48-888F-68028462B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8F775-4893-484B-BB10-7272490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085E-9378-0E4E-95E4-5C989329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B950-6DEC-A240-8EE7-B7EF3FEF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24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4045-9773-234C-A320-EDE158D0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1045D-F500-B042-AF7A-4EC5FD817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B88D-926B-CF4A-94DC-4193330B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3F1E1-94E4-2646-A69D-2F33DCE9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9459-9AAF-D841-9105-087F7ECC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2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A1FD-D870-8549-9DB0-96E6DB7C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607-E125-AB41-BFE3-0F5C11340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DC98-2526-384D-AA62-CAFFAC997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904CE-8299-5A4B-8ADE-9F5EB43D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E7240-7DD8-9A43-B333-F54309AE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5680-A35F-AB40-BFAF-34F87791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D649-F79F-A847-B776-8FFBCFDE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D463-F664-4148-A3C3-0FD38A1E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D3552-8629-2344-8DF1-A6543BF65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2E605-3B9A-9A4C-A09D-D08B66C15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3AD84-BA65-F64C-9864-E7212C1D7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3F3E44-8433-7746-854F-D428DCD8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74B4-46F9-E840-B814-83DB7005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03F7F-4635-0646-85AC-E49A442C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3BC3-8C88-B341-A271-A3C0F1E2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35C38-A610-ED49-85A1-5C036EA4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099A1-CA70-7A4E-BADE-537650A2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F1B8C-BC20-C94A-8A61-30E1D58A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725DA-A77C-9743-9F33-2A7D3DF7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B855E-C4A5-9341-9DAD-DEDAE3D3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6EEB8-CB2A-4140-A794-11EDEFE8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CCF1-8C9A-9B4F-A9B1-AFAB5D95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3B7D-E811-DC4B-8BE4-B1D796AB5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131DA-E284-9C49-A632-B6137C01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B4C58-FA00-2343-8CE0-1716CE62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0D78E-D5EF-CD42-893B-8F0EB853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CE5C5-6861-E747-BAD7-A736E798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4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BE0B-F136-6E4E-BAB3-20CB22E9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766EB-AEC4-754A-B52E-CF80AB2C5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A2BA3-5489-3546-B3EB-2F4A4F8AA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AB043-5E04-0041-8B36-0770171F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67DD2-A6D9-464A-A083-26621744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9696-E371-EA4E-9F8D-AF127D71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2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924F3-5341-2B45-9277-54F23562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96BF-6B60-6048-9F9A-E21FFB6FD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96083-7166-B447-B089-A411C1517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0B88-4CCE-0943-AC67-4CEEA551E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506F-E2CC-CF4A-BFCB-B224147D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8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recare.com/group/riverside-center-for-neurosciences" TargetMode="External"/><Relationship Id="rId3" Type="http://schemas.openxmlformats.org/officeDocument/2006/relationships/hyperlink" Target="https://www.disabled-world.com/medical/rehabilitation/therapy/music.php" TargetMode="External"/><Relationship Id="rId7" Type="http://schemas.openxmlformats.org/officeDocument/2006/relationships/hyperlink" Target="https://www.christopherreeve.org/living-with-paralysis/stats-about-paralysi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earch.cerebralpalsy.org.au/what-is-cerebral-palsy/how-cerebral-palsy-affects-people/" TargetMode="External"/><Relationship Id="rId5" Type="http://schemas.openxmlformats.org/officeDocument/2006/relationships/hyperlink" Target="https://childdevelopment.com.au/areas-of-concern/fine-motor-skills/fine-motor-skills/" TargetMode="External"/><Relationship Id="rId4" Type="http://schemas.openxmlformats.org/officeDocument/2006/relationships/hyperlink" Target="http://greateratlantaspeech.com/physical-therapy/" TargetMode="External"/><Relationship Id="rId9" Type="http://schemas.openxmlformats.org/officeDocument/2006/relationships/hyperlink" Target="https://www.disability-benefits-help.org/how-disabling-is-my-condition/quadripleg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BF871D5-5420-5647-A349-9E5C88DD5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15698"/>
            <a:ext cx="9144000" cy="762000"/>
          </a:xfrm>
        </p:spPr>
        <p:txBody>
          <a:bodyPr>
            <a:normAutofit/>
          </a:bodyPr>
          <a:lstStyle/>
          <a:p>
            <a:r>
              <a:rPr lang="en-US" sz="4800" dirty="0"/>
              <a:t>Accessibility</a:t>
            </a:r>
          </a:p>
          <a:p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5" descr="A picture containing ball, table&#10;&#10;Description generated with very high confidence">
            <a:extLst>
              <a:ext uri="{FF2B5EF4-FFF2-40B4-BE49-F238E27FC236}">
                <a16:creationId xmlns:a16="http://schemas.microsoft.com/office/drawing/2014/main" id="{A43AA031-8097-0649-AE57-88C081B6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095" y="2423834"/>
            <a:ext cx="1983810" cy="201033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E728F-25FA-004D-A354-7D3FA0C761FF}"/>
              </a:ext>
            </a:extLst>
          </p:cNvPr>
          <p:cNvSpPr txBox="1"/>
          <p:nvPr/>
        </p:nvSpPr>
        <p:spPr>
          <a:xfrm>
            <a:off x="4269088" y="1441880"/>
            <a:ext cx="3653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Accelerating</a:t>
            </a:r>
          </a:p>
        </p:txBody>
      </p:sp>
    </p:spTree>
    <p:extLst>
      <p:ext uri="{BB962C8B-B14F-4D97-AF65-F5344CB8AC3E}">
        <p14:creationId xmlns:p14="http://schemas.microsoft.com/office/powerpoint/2010/main" val="4249266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2377F-BC7A-BE41-BFF5-FC90D695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Music Player and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59CAD-89C9-7147-9617-673633C92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7260" y="3914486"/>
            <a:ext cx="1162289" cy="2241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E6DE3-B4DB-6F41-9E9B-77F8F0B4C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6" y="2594054"/>
            <a:ext cx="1808532" cy="3487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A9269-C195-764F-9B62-DBC956EB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40" y="2594053"/>
            <a:ext cx="1808532" cy="348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893D7-76AE-1440-B64F-F60E69B7F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744" y="3946805"/>
            <a:ext cx="1145664" cy="2209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B0DF3-05B6-FF49-9B8D-88CF6603D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002" y="2387439"/>
            <a:ext cx="1145664" cy="22094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C5D027-8ED9-F543-86CF-121E94B43E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243" y="2594053"/>
            <a:ext cx="1808532" cy="3487883"/>
          </a:xfrm>
          <a:prstGeom prst="rect">
            <a:avLst/>
          </a:prstGeom>
        </p:spPr>
      </p:pic>
      <p:sp>
        <p:nvSpPr>
          <p:cNvPr id="29" name="Curved Left Arrow 28">
            <a:extLst>
              <a:ext uri="{FF2B5EF4-FFF2-40B4-BE49-F238E27FC236}">
                <a16:creationId xmlns:a16="http://schemas.microsoft.com/office/drawing/2014/main" id="{4D263917-5CF9-0243-BFD3-84B44D52FA9F}"/>
              </a:ext>
            </a:extLst>
          </p:cNvPr>
          <p:cNvSpPr/>
          <p:nvPr/>
        </p:nvSpPr>
        <p:spPr>
          <a:xfrm rot="19274338">
            <a:off x="10946214" y="2368869"/>
            <a:ext cx="636796" cy="172591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Left Arrow 33">
            <a:extLst>
              <a:ext uri="{FF2B5EF4-FFF2-40B4-BE49-F238E27FC236}">
                <a16:creationId xmlns:a16="http://schemas.microsoft.com/office/drawing/2014/main" id="{E9E94121-38AB-3C46-AAF8-C88F7CD41E18}"/>
              </a:ext>
            </a:extLst>
          </p:cNvPr>
          <p:cNvSpPr/>
          <p:nvPr/>
        </p:nvSpPr>
        <p:spPr>
          <a:xfrm rot="14015740">
            <a:off x="7688544" y="2283122"/>
            <a:ext cx="636796" cy="1725910"/>
          </a:xfrm>
          <a:prstGeom prst="curvedLeftArrow">
            <a:avLst>
              <a:gd name="adj1" fmla="val 16111"/>
              <a:gd name="adj2" fmla="val 5896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Left Arrow 34">
            <a:extLst>
              <a:ext uri="{FF2B5EF4-FFF2-40B4-BE49-F238E27FC236}">
                <a16:creationId xmlns:a16="http://schemas.microsoft.com/office/drawing/2014/main" id="{339CA922-F8E0-2B4E-A4CD-B2720A57438D}"/>
              </a:ext>
            </a:extLst>
          </p:cNvPr>
          <p:cNvSpPr/>
          <p:nvPr/>
        </p:nvSpPr>
        <p:spPr>
          <a:xfrm rot="5400000">
            <a:off x="9227887" y="5497647"/>
            <a:ext cx="669893" cy="2050814"/>
          </a:xfrm>
          <a:prstGeom prst="curvedLeftArrow">
            <a:avLst>
              <a:gd name="adj1" fmla="val 16111"/>
              <a:gd name="adj2" fmla="val 3377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9875D-EDA9-3847-B324-6D7F1CB1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864" y="2610734"/>
            <a:ext cx="4977976" cy="14540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Google Assistant</a:t>
            </a:r>
            <a:br>
              <a:rPr lang="en-US" sz="6000" b="1" dirty="0">
                <a:solidFill>
                  <a:srgbClr val="000000"/>
                </a:solidFill>
              </a:rPr>
            </a:br>
            <a:r>
              <a:rPr lang="en-US" sz="6000" b="1" dirty="0">
                <a:solidFill>
                  <a:srgbClr val="000000"/>
                </a:solidFill>
              </a:rPr>
              <a:t>Integration for Access to </a:t>
            </a:r>
            <a:br>
              <a:rPr lang="en-US" sz="6000" b="1" dirty="0">
                <a:solidFill>
                  <a:srgbClr val="000000"/>
                </a:solidFill>
              </a:rPr>
            </a:br>
            <a:r>
              <a:rPr lang="en-US" sz="6000" b="1" dirty="0">
                <a:solidFill>
                  <a:srgbClr val="000000"/>
                </a:solidFill>
              </a:rPr>
              <a:t>all apps </a:t>
            </a: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8D433-DD56-F340-AF56-60463827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006408"/>
            <a:ext cx="3661831" cy="28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CA34D76-A4E2-F541-9C63-4AF8C82C2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" t="-42" r="17977" b="16466"/>
          <a:stretch/>
        </p:blipFill>
        <p:spPr bwMode="auto">
          <a:xfrm>
            <a:off x="776446" y="643467"/>
            <a:ext cx="1063910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7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E489D-EDED-C94A-A1C0-F1A973E3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Audio Comparison Algorithm – Raw Data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0717B0D-2E4D-B24C-A4D4-26CBA5209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2154" y="1388303"/>
            <a:ext cx="9607692" cy="538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0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0DF00-8598-BD4F-9762-49E43181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 Algorithm Analysis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3018E87-B683-6F4E-84D6-2E0611AB5E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8" y="1396588"/>
            <a:ext cx="10577001" cy="50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61261-AAEF-1147-B616-82910CF1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Finances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835198-0501-4B1B-A015-E49A88900A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79831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6C92FC-B12C-824A-BDF1-97BAC85A6744}"/>
              </a:ext>
            </a:extLst>
          </p:cNvPr>
          <p:cNvSpPr txBox="1"/>
          <p:nvPr/>
        </p:nvSpPr>
        <p:spPr>
          <a:xfrm>
            <a:off x="4850372" y="6259994"/>
            <a:ext cx="249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First Year Projections</a:t>
            </a:r>
          </a:p>
        </p:txBody>
      </p:sp>
    </p:spTree>
    <p:extLst>
      <p:ext uri="{BB962C8B-B14F-4D97-AF65-F5344CB8AC3E}">
        <p14:creationId xmlns:p14="http://schemas.microsoft.com/office/powerpoint/2010/main" val="2679964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101-DB83-3349-A5A6-56C0E66F4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6554A-5C23-D14E-8128-75B91EB42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65" y="2825967"/>
            <a:ext cx="2971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A98D5F-9F01-1546-AB70-29246E25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379" y="2825966"/>
            <a:ext cx="2971801" cy="297180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C878B36-6C7C-B74B-B02D-C80D5D864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172" y="2927567"/>
            <a:ext cx="39751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269CC-EC12-D244-BE6A-5BA3ED59387A}"/>
              </a:ext>
            </a:extLst>
          </p:cNvPr>
          <p:cNvSpPr txBox="1"/>
          <p:nvPr/>
        </p:nvSpPr>
        <p:spPr>
          <a:xfrm>
            <a:off x="2247900" y="1827591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popularize our product, we have three approaches that we will take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F6A98-E802-B242-8628-E9A09AD1CDF3}"/>
              </a:ext>
            </a:extLst>
          </p:cNvPr>
          <p:cNvSpPr txBox="1"/>
          <p:nvPr/>
        </p:nvSpPr>
        <p:spPr>
          <a:xfrm>
            <a:off x="173639" y="5934670"/>
            <a:ext cx="329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80DFC-0718-F04E-ACEC-53E32569D1D8}"/>
              </a:ext>
            </a:extLst>
          </p:cNvPr>
          <p:cNvSpPr txBox="1"/>
          <p:nvPr/>
        </p:nvSpPr>
        <p:spPr>
          <a:xfrm>
            <a:off x="4003127" y="5934670"/>
            <a:ext cx="343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Special Need Programs in Schools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D7A8D-2461-0046-BFD8-B78D5C582929}"/>
              </a:ext>
            </a:extLst>
          </p:cNvPr>
          <p:cNvSpPr txBox="1"/>
          <p:nvPr/>
        </p:nvSpPr>
        <p:spPr>
          <a:xfrm>
            <a:off x="7902684" y="5934670"/>
            <a:ext cx="343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Social Media Presence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254BF-6BD4-9F40-A551-5A4A089B01A9}"/>
              </a:ext>
            </a:extLst>
          </p:cNvPr>
          <p:cNvSpPr txBox="1"/>
          <p:nvPr/>
        </p:nvSpPr>
        <p:spPr>
          <a:xfrm>
            <a:off x="2017986" y="1460361"/>
            <a:ext cx="792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order to earn $4.80 million we have to market excessively before our release</a:t>
            </a:r>
          </a:p>
        </p:txBody>
      </p:sp>
    </p:spTree>
    <p:extLst>
      <p:ext uri="{BB962C8B-B14F-4D97-AF65-F5344CB8AC3E}">
        <p14:creationId xmlns:p14="http://schemas.microsoft.com/office/powerpoint/2010/main" val="429463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065B5A-B220-4344-9CB1-D0D35CC0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Target Market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9555E-74BF-6540-A339-342573D2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After marketing, we plan to acquire a 30% market share of the total 133,000 teens affected by severe Cerebral Palsy</a:t>
            </a:r>
          </a:p>
          <a:p>
            <a:r>
              <a:rPr lang="en-US" sz="2000" dirty="0"/>
              <a:t>Ideal Market (Total Targeted Population)  = 133,000</a:t>
            </a:r>
          </a:p>
          <a:p>
            <a:r>
              <a:rPr lang="en-US" sz="2000" dirty="0"/>
              <a:t>Realistic Market Share: 30% of 133,000 ~ 40,000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1036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1E8CD-3F5B-134C-B27E-75BDDFAF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Revenue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9B6FF93-CABA-4352-B307-60364F900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981259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99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1C6E-EDA1-3741-A77A-2273DF35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Estimated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8A95-A13E-0142-AB9F-9C626BEDC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28DAB31-9D9A-6A4B-AB6D-426B5D79D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18514"/>
              </p:ext>
            </p:extLst>
          </p:nvPr>
        </p:nvGraphicFramePr>
        <p:xfrm>
          <a:off x="1465609" y="1690688"/>
          <a:ext cx="375896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301">
                  <a:extLst>
                    <a:ext uri="{9D8B030D-6E8A-4147-A177-3AD203B41FA5}">
                      <a16:colId xmlns:a16="http://schemas.microsoft.com/office/drawing/2014/main" val="8389766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689503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Mobile App Costs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3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IOS &amp; Android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2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Branded UI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 Login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25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Security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43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8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5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 App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$4,500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0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$3,710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21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$22,260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80669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588853A-B268-9440-8A02-DE70DCD5A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307676"/>
              </p:ext>
            </p:extLst>
          </p:nvPr>
        </p:nvGraphicFramePr>
        <p:xfrm>
          <a:off x="6096000" y="2316480"/>
          <a:ext cx="37589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301">
                  <a:extLst>
                    <a:ext uri="{9D8B030D-6E8A-4147-A177-3AD203B41FA5}">
                      <a16:colId xmlns:a16="http://schemas.microsoft.com/office/drawing/2014/main" val="8389766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6895037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Startup Costs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30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2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Consultation Fees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5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Taxes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$6,500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25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/>
                        <a:t>Legal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$5,000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91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Total</a:t>
                      </a: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$20,000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0867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4FF4F52-161A-9D44-816E-FE2B8AF8F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46698"/>
              </p:ext>
            </p:extLst>
          </p:nvPr>
        </p:nvGraphicFramePr>
        <p:xfrm>
          <a:off x="4216516" y="5806123"/>
          <a:ext cx="37589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968">
                  <a:extLst>
                    <a:ext uri="{9D8B030D-6E8A-4147-A177-3AD203B41FA5}">
                      <a16:colId xmlns:a16="http://schemas.microsoft.com/office/drawing/2014/main" val="838976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/>
                        <a:t>First Year Total Cost - </a:t>
                      </a:r>
                      <a:r>
                        <a:rPr lang="en-US" dirty="0"/>
                        <a:t>$42,260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13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34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136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32AEF-2E4E-B04D-871C-40908766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253105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day in the life of a high school student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7A3E3BE-02F5-2D45-AF17-7EBA7E5B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9341" y="1443278"/>
            <a:ext cx="5017318" cy="396368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91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DB22-266E-864E-AEF2-79AE8D11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22" y="-36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/>
              <a:t>The Team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F75239-5B03-C34A-9D2F-2C068B2AD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53" b="17280"/>
          <a:stretch/>
        </p:blipFill>
        <p:spPr>
          <a:xfrm>
            <a:off x="8464053" y="1183365"/>
            <a:ext cx="1893389" cy="1848494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5879C-C353-1848-9AE5-C10683C7F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0" t="10095" r="19500" b="17280"/>
          <a:stretch/>
        </p:blipFill>
        <p:spPr>
          <a:xfrm>
            <a:off x="944120" y="1067448"/>
            <a:ext cx="1839311" cy="1964411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40349-D61F-CD48-AA1F-4A09D9502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83" t="3442" r="360" b="20843"/>
          <a:stretch/>
        </p:blipFill>
        <p:spPr>
          <a:xfrm>
            <a:off x="4821620" y="1147402"/>
            <a:ext cx="1893389" cy="1884457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08B4C-8BA0-5F4D-90A1-9B758F8A2E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49" t="11120" r="23304" b="13701"/>
          <a:stretch/>
        </p:blipFill>
        <p:spPr>
          <a:xfrm>
            <a:off x="2783431" y="3684236"/>
            <a:ext cx="1886559" cy="1884457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654BF0-0F74-BB4B-A60F-0196FE1F0735}"/>
              </a:ext>
            </a:extLst>
          </p:cNvPr>
          <p:cNvSpPr txBox="1"/>
          <p:nvPr/>
        </p:nvSpPr>
        <p:spPr>
          <a:xfrm>
            <a:off x="5044966" y="3105834"/>
            <a:ext cx="145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Lokranjan</a:t>
            </a:r>
            <a:r>
              <a:rPr lang="en-US" dirty="0"/>
              <a:t>  Hustler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3CF6D-1B0F-1C4A-9E6B-1281666B93DE}"/>
              </a:ext>
            </a:extLst>
          </p:cNvPr>
          <p:cNvSpPr txBox="1"/>
          <p:nvPr/>
        </p:nvSpPr>
        <p:spPr>
          <a:xfrm>
            <a:off x="8933919" y="3105834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Danielle</a:t>
            </a:r>
          </a:p>
          <a:p>
            <a:pPr algn="ctr"/>
            <a:r>
              <a:rPr lang="en-US" dirty="0"/>
              <a:t>Hacker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35C7-F353-1743-91E4-D64096E762D8}"/>
              </a:ext>
            </a:extLst>
          </p:cNvPr>
          <p:cNvSpPr txBox="1"/>
          <p:nvPr/>
        </p:nvSpPr>
        <p:spPr>
          <a:xfrm>
            <a:off x="3172209" y="5574739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Arundhati</a:t>
            </a:r>
          </a:p>
          <a:p>
            <a:pPr algn="ctr"/>
            <a:r>
              <a:rPr lang="en-US" dirty="0"/>
              <a:t>Hacker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11C7B-0CB2-6540-AAE1-F9E8A53CA433}"/>
              </a:ext>
            </a:extLst>
          </p:cNvPr>
          <p:cNvSpPr txBox="1"/>
          <p:nvPr/>
        </p:nvSpPr>
        <p:spPr>
          <a:xfrm>
            <a:off x="1432086" y="3037905"/>
            <a:ext cx="863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Harish</a:t>
            </a:r>
          </a:p>
          <a:p>
            <a:pPr algn="ctr"/>
            <a:r>
              <a:rPr lang="en-US" dirty="0"/>
              <a:t>Hustler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8DEA8C-D5E0-3D4E-8EE1-32AF580FE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96" t="668" r="16967" b="-1748"/>
          <a:stretch/>
        </p:blipFill>
        <p:spPr>
          <a:xfrm>
            <a:off x="6864145" y="3752165"/>
            <a:ext cx="1893389" cy="1848494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43FD67-5E83-8540-AC28-E46E587B8138}"/>
              </a:ext>
            </a:extLst>
          </p:cNvPr>
          <p:cNvSpPr txBox="1"/>
          <p:nvPr/>
        </p:nvSpPr>
        <p:spPr>
          <a:xfrm>
            <a:off x="7380977" y="5490656"/>
            <a:ext cx="85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Yuma </a:t>
            </a:r>
          </a:p>
          <a:p>
            <a:pPr algn="ctr"/>
            <a:r>
              <a:rPr lang="en-US" dirty="0"/>
              <a:t>Hipster</a:t>
            </a:r>
          </a:p>
        </p:txBody>
      </p:sp>
    </p:spTree>
    <p:extLst>
      <p:ext uri="{BB962C8B-B14F-4D97-AF65-F5344CB8AC3E}">
        <p14:creationId xmlns:p14="http://schemas.microsoft.com/office/powerpoint/2010/main" val="167707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6A15-FB0D-F447-9775-540D90BC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Plan – The Next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9D7F62-9E27-274C-88E1-15F3DDF12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623744"/>
              </p:ext>
            </p:extLst>
          </p:nvPr>
        </p:nvGraphicFramePr>
        <p:xfrm>
          <a:off x="627993" y="157337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9C0414-8756-8C41-B1F5-AF886D3DF01B}"/>
              </a:ext>
            </a:extLst>
          </p:cNvPr>
          <p:cNvSpPr txBox="1"/>
          <p:nvPr/>
        </p:nvSpPr>
        <p:spPr>
          <a:xfrm>
            <a:off x="746234" y="6123543"/>
            <a:ext cx="31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338BD-81A9-7F42-8B28-ADF132FD46F2}"/>
              </a:ext>
            </a:extLst>
          </p:cNvPr>
          <p:cNvSpPr txBox="1"/>
          <p:nvPr/>
        </p:nvSpPr>
        <p:spPr>
          <a:xfrm>
            <a:off x="4335517" y="6115035"/>
            <a:ext cx="31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Third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1C052-FA80-A648-B397-F7B230900BC8}"/>
              </a:ext>
            </a:extLst>
          </p:cNvPr>
          <p:cNvSpPr txBox="1"/>
          <p:nvPr/>
        </p:nvSpPr>
        <p:spPr>
          <a:xfrm>
            <a:off x="8043041" y="6115035"/>
            <a:ext cx="310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Sixth Year</a:t>
            </a:r>
          </a:p>
        </p:txBody>
      </p:sp>
    </p:spTree>
    <p:extLst>
      <p:ext uri="{BB962C8B-B14F-4D97-AF65-F5344CB8AC3E}">
        <p14:creationId xmlns:p14="http://schemas.microsoft.com/office/powerpoint/2010/main" val="25151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3DD5-C48B-454D-A8C4-357F9EF4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Our Market Over The Years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DB3A78-ADF7-AB4C-A31A-4F3F3D41CC5C}"/>
              </a:ext>
            </a:extLst>
          </p:cNvPr>
          <p:cNvSpPr/>
          <p:nvPr/>
        </p:nvSpPr>
        <p:spPr>
          <a:xfrm>
            <a:off x="1133804" y="1827323"/>
            <a:ext cx="4030718" cy="38804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$500 Million + Potential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6F4719-0BAC-244E-8A4C-1B9B282E7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216200"/>
              </p:ext>
            </p:extLst>
          </p:nvPr>
        </p:nvGraphicFramePr>
        <p:xfrm>
          <a:off x="6211614" y="1846867"/>
          <a:ext cx="4519448" cy="3543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13DC36-02F5-2641-9DEF-6F6A7A28382D}"/>
              </a:ext>
            </a:extLst>
          </p:cNvPr>
          <p:cNvSpPr txBox="1"/>
          <p:nvPr/>
        </p:nvSpPr>
        <p:spPr>
          <a:xfrm>
            <a:off x="2412124" y="5938345"/>
            <a:ext cx="7367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Profits earned over the initial years will be reinvested to expand our market and make technology fully accessible for people with physical disabilities  </a:t>
            </a:r>
          </a:p>
        </p:txBody>
      </p:sp>
    </p:spTree>
    <p:extLst>
      <p:ext uri="{BB962C8B-B14F-4D97-AF65-F5344CB8AC3E}">
        <p14:creationId xmlns:p14="http://schemas.microsoft.com/office/powerpoint/2010/main" val="4050469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E817D-4877-374A-A5C3-CD8BAB93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5DE70-06D4-7B44-A0F4-13066691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1900" u="sng" dirty="0">
                <a:solidFill>
                  <a:srgbClr val="000000"/>
                </a:solidFill>
                <a:hlinkClick r:id="rId3"/>
              </a:rPr>
              <a:t>https://www.disabled-world.com/medical/rehabilitation/therapy/music.php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4"/>
              </a:rPr>
              <a:t>http://greateratlantaspeech.com/physical-therapy/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5"/>
              </a:rPr>
              <a:t>https://childdevelopment.com.au/areas-of-concern/fine-motor-skills/fine-motor-skills/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6"/>
              </a:rPr>
              <a:t>https://research.cerebralpalsy.org.au/what-is-cerebral-palsy/how-cerebral-palsy-affects-people/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7"/>
              </a:rPr>
              <a:t>https://www.christopherreeve.org/living-with-paralysis/stats-about-paralysis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8"/>
              </a:rPr>
              <a:t>https://www.sharecare.com/group/riverside-center-for-neurosciences</a:t>
            </a:r>
            <a:r>
              <a:rPr lang="en-US" sz="1900" dirty="0">
                <a:solidFill>
                  <a:srgbClr val="000000"/>
                </a:solidFill>
              </a:rPr>
              <a:t> </a:t>
            </a:r>
            <a:endParaRPr lang="en-US" sz="1900" b="0" dirty="0">
              <a:solidFill>
                <a:srgbClr val="000000"/>
              </a:solidFill>
              <a:effectLst/>
            </a:endParaRPr>
          </a:p>
          <a:p>
            <a:r>
              <a:rPr lang="en-US" sz="1900" u="sng" dirty="0">
                <a:solidFill>
                  <a:srgbClr val="000000"/>
                </a:solidFill>
                <a:hlinkClick r:id="rId9"/>
              </a:rPr>
              <a:t>https://www.disability-benefits-help.org/how-disabling-is-my-condition/quadriplegia</a:t>
            </a:r>
            <a:endParaRPr lang="en-US" sz="1900" b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056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D5293-32E0-5049-8F70-38070D4A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35" y="258908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But Imagine….</a:t>
            </a:r>
            <a:endParaRPr lang="en-US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571573-BA76-FA4A-8704-7970A0D54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9770" y="1815320"/>
            <a:ext cx="4141760" cy="41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89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DD41C-434E-9E4D-B06E-FF5A19A8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752227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0C0A-C096-3B43-A703-671B577FB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3403" y="3194469"/>
            <a:ext cx="6105194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strive to make human interaction with technology intuitive and truly accessible for all people.</a:t>
            </a:r>
          </a:p>
        </p:txBody>
      </p:sp>
    </p:spTree>
    <p:extLst>
      <p:ext uri="{BB962C8B-B14F-4D97-AF65-F5344CB8AC3E}">
        <p14:creationId xmlns:p14="http://schemas.microsoft.com/office/powerpoint/2010/main" val="243516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D9A5-CFEA-BD40-BF13-B2357264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9D24-48EA-564F-8037-9155C92B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first step in this market is to connect teens affected by cerebral palsy to smartphones. We will focus only on this during our first year.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5CB99-3EA2-F94A-B426-584A3624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72" y="3028950"/>
            <a:ext cx="6240855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8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9249D-E607-CF4A-A074-68F94C7B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4AFD9-9B18-0045-910A-B9C53910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0000"/>
                </a:solidFill>
              </a:rPr>
              <a:t>As of 2019, 133,000+ children between the ages of 12-18 live with a form of severe CP , which drastically reduces motor control and results in feelings of isolation, dependence, and a lack of self worth.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4FE35-93E7-E04D-A9AC-F1361E78D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Existing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4A4BDB-2844-4FB9-8503-0ABEF6091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026160"/>
              </p:ext>
            </p:extLst>
          </p:nvPr>
        </p:nvGraphicFramePr>
        <p:xfrm>
          <a:off x="2653336" y="4316380"/>
          <a:ext cx="6885327" cy="2324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4058B9E-F0D4-5849-8274-FD7878F5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89" y="2636436"/>
            <a:ext cx="1888359" cy="18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41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71152-1530-6F49-96FB-828C038D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-87463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AE19FF-A351-094C-BDFF-423A7AAA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759" y="2590908"/>
            <a:ext cx="1917568" cy="36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4E4E2-02CA-F84A-8133-C54E0D41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State Machine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33A782-9E6F-B842-8D0A-75D99894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" y="2941230"/>
            <a:ext cx="1778661" cy="3430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13B265-8F29-B04E-8B31-93D3E83B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297" y="2426191"/>
            <a:ext cx="1363422" cy="26294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680FA6-B2D0-684D-9714-608D47559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035" y="2426191"/>
            <a:ext cx="1363422" cy="26294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321335-AFAF-A74C-8D6D-69921795B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294" y="2426191"/>
            <a:ext cx="1363422" cy="2629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2E8A04-688A-CB4E-AE53-9CE931429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2851" y="4228543"/>
            <a:ext cx="1363423" cy="26294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96D31D-7FD8-6D40-A4EF-D94612159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728" y="4228543"/>
            <a:ext cx="1363423" cy="26294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28997D-6C52-B642-8A2B-16CC2902E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3989" y="2855350"/>
            <a:ext cx="1917569" cy="369816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053BA-1D00-C743-BD37-A037D6EA4046}"/>
              </a:ext>
            </a:extLst>
          </p:cNvPr>
          <p:cNvCxnSpPr>
            <a:cxnSpLocks/>
          </p:cNvCxnSpPr>
          <p:nvPr/>
        </p:nvCxnSpPr>
        <p:spPr>
          <a:xfrm flipV="1">
            <a:off x="2189408" y="3773510"/>
            <a:ext cx="1068947" cy="97879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968E27-DC54-9C41-AC75-AB49E1B606CE}"/>
              </a:ext>
            </a:extLst>
          </p:cNvPr>
          <p:cNvCxnSpPr>
            <a:cxnSpLocks/>
          </p:cNvCxnSpPr>
          <p:nvPr/>
        </p:nvCxnSpPr>
        <p:spPr>
          <a:xfrm>
            <a:off x="4902595" y="3575335"/>
            <a:ext cx="3648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7580D3-00E6-4E45-A5AD-914F21FCE454}"/>
              </a:ext>
            </a:extLst>
          </p:cNvPr>
          <p:cNvCxnSpPr>
            <a:cxnSpLocks/>
          </p:cNvCxnSpPr>
          <p:nvPr/>
        </p:nvCxnSpPr>
        <p:spPr>
          <a:xfrm flipV="1">
            <a:off x="8118998" y="4656367"/>
            <a:ext cx="1714549" cy="137495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90B83C-198F-0049-A038-37FAA284DD9F}"/>
              </a:ext>
            </a:extLst>
          </p:cNvPr>
          <p:cNvCxnSpPr>
            <a:cxnSpLocks/>
          </p:cNvCxnSpPr>
          <p:nvPr/>
        </p:nvCxnSpPr>
        <p:spPr>
          <a:xfrm>
            <a:off x="6782575" y="3531707"/>
            <a:ext cx="3648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AD3EAB-3A9C-7449-AC6C-DF64AA0E78E4}"/>
              </a:ext>
            </a:extLst>
          </p:cNvPr>
          <p:cNvCxnSpPr>
            <a:cxnSpLocks/>
          </p:cNvCxnSpPr>
          <p:nvPr/>
        </p:nvCxnSpPr>
        <p:spPr>
          <a:xfrm flipH="1">
            <a:off x="5846787" y="5814112"/>
            <a:ext cx="4981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ADF02-41F5-BB45-B180-7FC47B2D242B}"/>
              </a:ext>
            </a:extLst>
          </p:cNvPr>
          <p:cNvCxnSpPr>
            <a:cxnSpLocks/>
          </p:cNvCxnSpPr>
          <p:nvPr/>
        </p:nvCxnSpPr>
        <p:spPr>
          <a:xfrm flipH="1" flipV="1">
            <a:off x="3854102" y="4329662"/>
            <a:ext cx="779206" cy="11181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F074A0-65D5-AA45-A04B-D7BCD460177C}"/>
              </a:ext>
            </a:extLst>
          </p:cNvPr>
          <p:cNvCxnSpPr>
            <a:cxnSpLocks/>
          </p:cNvCxnSpPr>
          <p:nvPr/>
        </p:nvCxnSpPr>
        <p:spPr>
          <a:xfrm flipH="1">
            <a:off x="7497691" y="4495152"/>
            <a:ext cx="839957" cy="12005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13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498</Words>
  <Application>Microsoft Office PowerPoint</Application>
  <PresentationFormat>Widescreen</PresentationFormat>
  <Paragraphs>104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A day in the life of a high school student</vt:lpstr>
      <vt:lpstr>But Imagine….</vt:lpstr>
      <vt:lpstr>Our Mission</vt:lpstr>
      <vt:lpstr>The First Step</vt:lpstr>
      <vt:lpstr>Problem Statement</vt:lpstr>
      <vt:lpstr>Existing Solutions</vt:lpstr>
      <vt:lpstr>Our Solution</vt:lpstr>
      <vt:lpstr>State Machine</vt:lpstr>
      <vt:lpstr>Music Player and Testing</vt:lpstr>
      <vt:lpstr>Google Assistant Integration for Access to  all apps </vt:lpstr>
      <vt:lpstr>PowerPoint Presentation</vt:lpstr>
      <vt:lpstr>Audio Comparison Algorithm – Raw Data</vt:lpstr>
      <vt:lpstr>Comparison Algorithm Analysis</vt:lpstr>
      <vt:lpstr>Finances</vt:lpstr>
      <vt:lpstr>Marketing</vt:lpstr>
      <vt:lpstr>Target Market Share</vt:lpstr>
      <vt:lpstr>Revenue</vt:lpstr>
      <vt:lpstr>Estimated Costs</vt:lpstr>
      <vt:lpstr>The Team</vt:lpstr>
      <vt:lpstr>Business Plan – The Next Steps</vt:lpstr>
      <vt:lpstr>Expanding Our Market Over The Years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Lokranjan Lakshmikanthan</dc:creator>
  <cp:lastModifiedBy>Danielle Zhao</cp:lastModifiedBy>
  <cp:revision>1</cp:revision>
  <dcterms:created xsi:type="dcterms:W3CDTF">2019-10-20T10:57:07Z</dcterms:created>
  <dcterms:modified xsi:type="dcterms:W3CDTF">2019-10-20T21:39:06Z</dcterms:modified>
</cp:coreProperties>
</file>